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x="7010400" cy="9296400"/>
  <p:embeddedFontLst>
    <p:embeddedFont>
      <p:font typeface="Libre Franklin"/>
      <p:regular r:id="rId22"/>
      <p:bold r:id="rId23"/>
      <p:italic r:id="rId24"/>
      <p:boldItalic r:id="rId25"/>
    </p:embeddedFont>
    <p:embeddedFont>
      <p:font typeface="Garamond"/>
      <p:regular r:id="rId26"/>
      <p:bold r:id="rId27"/>
      <p:italic r:id="rId28"/>
      <p:boldItalic r:id="rId29"/>
    </p:embeddedFont>
    <p:embeddedFont>
      <p:font typeface="Franklin Gothic"/>
      <p:bold r:id="rId30"/>
    </p:embeddedFont>
    <p:embeddedFont>
      <p:font typeface="Candara"/>
      <p:regular r:id="rId31"/>
      <p:bold r:id="rId32"/>
      <p:italic r:id="rId33"/>
      <p:boldItalic r:id="rId34"/>
    </p:embeddedFon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9" roundtripDataSignature="AMtx7mibMvYM7Ob9SeKlegUb6jjUSyBr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ibreFranklin-regular.fntdata"/><Relationship Id="rId21" Type="http://schemas.openxmlformats.org/officeDocument/2006/relationships/slide" Target="slides/slide16.xml"/><Relationship Id="rId24" Type="http://schemas.openxmlformats.org/officeDocument/2006/relationships/font" Target="fonts/LibreFranklin-italic.fntdata"/><Relationship Id="rId23" Type="http://schemas.openxmlformats.org/officeDocument/2006/relationships/font" Target="fonts/LibreFranklin-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aramond-regular.fntdata"/><Relationship Id="rId25" Type="http://schemas.openxmlformats.org/officeDocument/2006/relationships/font" Target="fonts/LibreFranklin-boldItalic.fntdata"/><Relationship Id="rId28" Type="http://schemas.openxmlformats.org/officeDocument/2006/relationships/font" Target="fonts/Garamond-italic.fntdata"/><Relationship Id="rId27" Type="http://schemas.openxmlformats.org/officeDocument/2006/relationships/font" Target="fonts/Garamon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aramon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andara-regular.fntdata"/><Relationship Id="rId30" Type="http://schemas.openxmlformats.org/officeDocument/2006/relationships/font" Target="fonts/FranklinGothic-bold.fntdata"/><Relationship Id="rId11" Type="http://schemas.openxmlformats.org/officeDocument/2006/relationships/slide" Target="slides/slide6.xml"/><Relationship Id="rId33" Type="http://schemas.openxmlformats.org/officeDocument/2006/relationships/font" Target="fonts/Candara-italic.fntdata"/><Relationship Id="rId10" Type="http://schemas.openxmlformats.org/officeDocument/2006/relationships/slide" Target="slides/slide5.xml"/><Relationship Id="rId32" Type="http://schemas.openxmlformats.org/officeDocument/2006/relationships/font" Target="fonts/Candara-bold.fntdata"/><Relationship Id="rId13" Type="http://schemas.openxmlformats.org/officeDocument/2006/relationships/slide" Target="slides/slide8.xml"/><Relationship Id="rId35" Type="http://schemas.openxmlformats.org/officeDocument/2006/relationships/font" Target="fonts/CenturyGothic-regular.fntdata"/><Relationship Id="rId12" Type="http://schemas.openxmlformats.org/officeDocument/2006/relationships/slide" Target="slides/slide7.xml"/><Relationship Id="rId34" Type="http://schemas.openxmlformats.org/officeDocument/2006/relationships/font" Target="fonts/Candara-boldItalic.fntdata"/><Relationship Id="rId15" Type="http://schemas.openxmlformats.org/officeDocument/2006/relationships/slide" Target="slides/slide10.xml"/><Relationship Id="rId37" Type="http://schemas.openxmlformats.org/officeDocument/2006/relationships/font" Target="fonts/CenturyGothic-italic.fntdata"/><Relationship Id="rId14" Type="http://schemas.openxmlformats.org/officeDocument/2006/relationships/slide" Target="slides/slide9.xml"/><Relationship Id="rId36" Type="http://schemas.openxmlformats.org/officeDocument/2006/relationships/font" Target="fonts/CenturyGothic-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CenturyGothic-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37840" cy="466434"/>
          </a:xfrm>
          <a:prstGeom prst="rect">
            <a:avLst/>
          </a:prstGeom>
          <a:noFill/>
          <a:ln>
            <a:noFill/>
          </a:ln>
        </p:spPr>
        <p:txBody>
          <a:bodyPr anchorCtr="0" anchor="t"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1"/>
            <a:ext cx="3037840" cy="466434"/>
          </a:xfrm>
          <a:prstGeom prst="rect">
            <a:avLst/>
          </a:prstGeom>
          <a:noFill/>
          <a:ln>
            <a:noFill/>
          </a:ln>
        </p:spPr>
        <p:txBody>
          <a:bodyPr anchorCtr="0" anchor="t" bIns="46575" lIns="93150" spcFirstLastPara="1" rIns="93150"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6"/>
            <a:ext cx="5608320" cy="3660458"/>
          </a:xfrm>
          <a:prstGeom prst="rect">
            <a:avLst/>
          </a:prstGeom>
          <a:noFill/>
          <a:ln>
            <a:noFill/>
          </a:ln>
        </p:spPr>
        <p:txBody>
          <a:bodyPr anchorCtr="0" anchor="t" bIns="46575" lIns="93150" spcFirstLastPara="1" rIns="93150"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72"/>
            <a:ext cx="3037840" cy="466433"/>
          </a:xfrm>
          <a:prstGeom prst="rect">
            <a:avLst/>
          </a:prstGeom>
          <a:noFill/>
          <a:ln>
            <a:noFill/>
          </a:ln>
        </p:spPr>
        <p:txBody>
          <a:bodyPr anchorCtr="0" anchor="b"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72"/>
            <a:ext cx="3037840" cy="466433"/>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notes"/>
          <p:cNvSpPr txBox="1"/>
          <p:nvPr>
            <p:ph idx="1" type="body"/>
          </p:nvPr>
        </p:nvSpPr>
        <p:spPr>
          <a:xfrm>
            <a:off x="701040" y="4473892"/>
            <a:ext cx="5608320" cy="415194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62" name="Google Shape;162;p1:notes"/>
          <p:cNvSpPr txBox="1"/>
          <p:nvPr>
            <p:ph idx="12" type="sldNum"/>
          </p:nvPr>
        </p:nvSpPr>
        <p:spPr>
          <a:xfrm>
            <a:off x="3970938" y="8829972"/>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20" name="Google Shape;220;p10: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1: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25" name="Google Shape;225;p1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2: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30" name="Google Shape;230;p1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35" name="Google Shape;235;p1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4: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41" name="Google Shape;241;p1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5: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47" name="Google Shape;247;p1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6: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53" name="Google Shape;253;p1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69" name="Google Shape;169;p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3: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76" name="Google Shape;176;p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82" name="Google Shape;182;p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88" name="Google Shape;188;p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95" name="Google Shape;195;p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01" name="Google Shape;201;p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08" name="Google Shape;208;p8: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14" name="Google Shape;214;p9: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6" name="Shape 16"/>
        <p:cNvGrpSpPr/>
        <p:nvPr/>
      </p:nvGrpSpPr>
      <p:grpSpPr>
        <a:xfrm>
          <a:off x="0" y="0"/>
          <a:ext cx="0" cy="0"/>
          <a:chOff x="0" y="0"/>
          <a:chExt cx="0" cy="0"/>
        </a:xfrm>
      </p:grpSpPr>
      <p:sp>
        <p:nvSpPr>
          <p:cNvPr id="17" name="Google Shape;17;p18"/>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8"/>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1" name="Google Shape;21;p18"/>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22" name="Google Shape;22;p18"/>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group of five elementary children sitting at a table outside of a school classroom and smiling for the camera." id="23" name="Google Shape;23;p18"/>
          <p:cNvPicPr preferRelativeResize="0"/>
          <p:nvPr/>
        </p:nvPicPr>
        <p:blipFill rotWithShape="1">
          <a:blip r:embed="rId3">
            <a:alphaModFix/>
          </a:blip>
          <a:srcRect b="489" l="0" r="1556" t="0"/>
          <a:stretch/>
        </p:blipFill>
        <p:spPr>
          <a:xfrm>
            <a:off x="0" y="-1"/>
            <a:ext cx="6314303" cy="45591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85" name="Shape 85"/>
        <p:cNvGrpSpPr/>
        <p:nvPr/>
      </p:nvGrpSpPr>
      <p:grpSpPr>
        <a:xfrm>
          <a:off x="0" y="0"/>
          <a:ext cx="0" cy="0"/>
          <a:chOff x="0" y="0"/>
          <a:chExt cx="0" cy="0"/>
        </a:xfrm>
      </p:grpSpPr>
      <p:sp>
        <p:nvSpPr>
          <p:cNvPr id="86" name="Google Shape;86;p27"/>
          <p:cNvSpPr/>
          <p:nvPr/>
        </p:nvSpPr>
        <p:spPr>
          <a:xfrm>
            <a:off x="0" y="-1"/>
            <a:ext cx="9144000" cy="4572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7"/>
          <p:cNvSpPr txBox="1"/>
          <p:nvPr>
            <p:ph type="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b="0"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7"/>
          <p:cNvSpPr txBox="1"/>
          <p:nvPr>
            <p:ph idx="1" type="body"/>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600"/>
              <a:buNone/>
              <a:defRPr sz="1600">
                <a:solidFill>
                  <a:srgbClr val="191919"/>
                </a:solidFill>
              </a:defRPr>
            </a:lvl1pPr>
            <a:lvl2pPr indent="-228600" lvl="1" marL="914400" algn="l">
              <a:lnSpc>
                <a:spcPct val="90000"/>
              </a:lnSpc>
              <a:spcBef>
                <a:spcPts val="200"/>
              </a:spcBef>
              <a:spcAft>
                <a:spcPts val="0"/>
              </a:spcAft>
              <a:buSzPts val="1600"/>
              <a:buNone/>
              <a:defRPr sz="16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89" name="Google Shape;89;p27"/>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7"/>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92" name="Google Shape;92;p27"/>
          <p:cNvCxnSpPr/>
          <p:nvPr/>
        </p:nvCxnSpPr>
        <p:spPr>
          <a:xfrm rot="10800000">
            <a:off x="629013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3" name="Shape 93"/>
        <p:cNvGrpSpPr/>
        <p:nvPr/>
      </p:nvGrpSpPr>
      <p:grpSpPr>
        <a:xfrm>
          <a:off x="0" y="0"/>
          <a:ext cx="0" cy="0"/>
          <a:chOff x="0" y="0"/>
          <a:chExt cx="0" cy="0"/>
        </a:xfrm>
      </p:grpSpPr>
      <p:sp>
        <p:nvSpPr>
          <p:cNvPr id="94" name="Google Shape;94;p28"/>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28"/>
          <p:cNvSpPr txBox="1"/>
          <p:nvPr>
            <p:ph idx="1" type="body"/>
          </p:nvPr>
        </p:nvSpPr>
        <p:spPr>
          <a:xfrm>
            <a:off x="768096"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200"/>
              <a:buNone/>
              <a:defRPr b="0" sz="2200" cap="none">
                <a:solidFill>
                  <a:srgbClr val="1C6294"/>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6" name="Google Shape;96;p28"/>
          <p:cNvSpPr txBox="1"/>
          <p:nvPr>
            <p:ph idx="2" type="body"/>
          </p:nvPr>
        </p:nvSpPr>
        <p:spPr>
          <a:xfrm>
            <a:off x="768096"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7" name="Google Shape;97;p28"/>
          <p:cNvSpPr txBox="1"/>
          <p:nvPr>
            <p:ph idx="3" type="body"/>
          </p:nvPr>
        </p:nvSpPr>
        <p:spPr>
          <a:xfrm>
            <a:off x="4491990"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200"/>
              <a:buNone/>
              <a:defRPr b="0" sz="2200" cap="none">
                <a:solidFill>
                  <a:srgbClr val="1C6294"/>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8" name="Google Shape;98;p28"/>
          <p:cNvSpPr txBox="1"/>
          <p:nvPr>
            <p:ph idx="4" type="body"/>
          </p:nvPr>
        </p:nvSpPr>
        <p:spPr>
          <a:xfrm>
            <a:off x="4491990"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9" name="Google Shape;99;p28"/>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8"/>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sp>
        <p:nvSpPr>
          <p:cNvPr id="103" name="Google Shape;103;p29"/>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29"/>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9"/>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7" name="Shape 107"/>
        <p:cNvGrpSpPr/>
        <p:nvPr/>
      </p:nvGrpSpPr>
      <p:grpSpPr>
        <a:xfrm>
          <a:off x="0" y="0"/>
          <a:ext cx="0" cy="0"/>
          <a:chOff x="0" y="0"/>
          <a:chExt cx="0" cy="0"/>
        </a:xfrm>
      </p:grpSpPr>
      <p:sp>
        <p:nvSpPr>
          <p:cNvPr id="108" name="Google Shape;108;p30"/>
          <p:cNvSpPr txBox="1"/>
          <p:nvPr>
            <p:ph type="title"/>
          </p:nvPr>
        </p:nvSpPr>
        <p:spPr>
          <a:xfrm>
            <a:off x="768096" y="471509"/>
            <a:ext cx="329184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191919"/>
              </a:buClr>
              <a:buSzPts val="3600"/>
              <a:buFont typeface="Century Gothic"/>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30"/>
          <p:cNvSpPr txBox="1"/>
          <p:nvPr>
            <p:ph idx="1" type="body"/>
          </p:nvPr>
        </p:nvSpPr>
        <p:spPr>
          <a:xfrm>
            <a:off x="4286250" y="822960"/>
            <a:ext cx="4258818" cy="5184648"/>
          </a:xfrm>
          <a:prstGeom prst="rect">
            <a:avLst/>
          </a:prstGeom>
          <a:noFill/>
          <a:ln>
            <a:noFill/>
          </a:ln>
        </p:spPr>
        <p:txBody>
          <a:bodyPr anchorCtr="0" anchor="t" bIns="45700" lIns="45700" spcFirstLastPara="1" rIns="45700" wrap="square" tIns="45700">
            <a:normAutofit/>
          </a:bodyPr>
          <a:lstStyle>
            <a:lvl1pPr indent="-355600" lvl="0" marL="457200" algn="l">
              <a:lnSpc>
                <a:spcPct val="90000"/>
              </a:lnSpc>
              <a:spcBef>
                <a:spcPts val="1200"/>
              </a:spcBef>
              <a:spcAft>
                <a:spcPts val="0"/>
              </a:spcAft>
              <a:buSzPts val="2000"/>
              <a:buChar char=" "/>
              <a:defRPr sz="2000"/>
            </a:lvl1pPr>
            <a:lvl2pPr indent="-330200" lvl="1" marL="914400" algn="l">
              <a:lnSpc>
                <a:spcPct val="90000"/>
              </a:lnSpc>
              <a:spcBef>
                <a:spcPts val="200"/>
              </a:spcBef>
              <a:spcAft>
                <a:spcPts val="0"/>
              </a:spcAft>
              <a:buSzPts val="1600"/>
              <a:buChar char="🢝"/>
              <a:defRPr sz="1600"/>
            </a:lvl2pPr>
            <a:lvl3pPr indent="-304800" lvl="2" marL="1371600" algn="l">
              <a:lnSpc>
                <a:spcPct val="90000"/>
              </a:lnSpc>
              <a:spcBef>
                <a:spcPts val="400"/>
              </a:spcBef>
              <a:spcAft>
                <a:spcPts val="0"/>
              </a:spcAft>
              <a:buSzPts val="1200"/>
              <a:buChar char="🢝"/>
              <a:defRPr sz="12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04800" lvl="5" marL="2743200" algn="l">
              <a:lnSpc>
                <a:spcPct val="90000"/>
              </a:lnSpc>
              <a:spcBef>
                <a:spcPts val="400"/>
              </a:spcBef>
              <a:spcAft>
                <a:spcPts val="0"/>
              </a:spcAft>
              <a:buSzPts val="1200"/>
              <a:buChar char="🢝"/>
              <a:defRPr sz="1200"/>
            </a:lvl6pPr>
            <a:lvl7pPr indent="-304800" lvl="6" marL="3200400" algn="l">
              <a:lnSpc>
                <a:spcPct val="90000"/>
              </a:lnSpc>
              <a:spcBef>
                <a:spcPts val="400"/>
              </a:spcBef>
              <a:spcAft>
                <a:spcPts val="0"/>
              </a:spcAft>
              <a:buSzPts val="1200"/>
              <a:buChar char="🢝"/>
              <a:defRPr sz="1200"/>
            </a:lvl7pPr>
            <a:lvl8pPr indent="-304800" lvl="7" marL="3657600" algn="l">
              <a:lnSpc>
                <a:spcPct val="90000"/>
              </a:lnSpc>
              <a:spcBef>
                <a:spcPts val="400"/>
              </a:spcBef>
              <a:spcAft>
                <a:spcPts val="0"/>
              </a:spcAft>
              <a:buSzPts val="1200"/>
              <a:buChar char="🢝"/>
              <a:defRPr sz="1200"/>
            </a:lvl8pPr>
            <a:lvl9pPr indent="-304800" lvl="8" marL="4114800" algn="l">
              <a:lnSpc>
                <a:spcPct val="90000"/>
              </a:lnSpc>
              <a:spcBef>
                <a:spcPts val="400"/>
              </a:spcBef>
              <a:spcAft>
                <a:spcPts val="400"/>
              </a:spcAft>
              <a:buSzPts val="1200"/>
              <a:buChar char="🢝"/>
              <a:defRPr sz="1200"/>
            </a:lvl9pPr>
          </a:lstStyle>
          <a:p/>
        </p:txBody>
      </p:sp>
      <p:sp>
        <p:nvSpPr>
          <p:cNvPr id="110" name="Google Shape;110;p30"/>
          <p:cNvSpPr txBox="1"/>
          <p:nvPr>
            <p:ph idx="2" type="body"/>
          </p:nvPr>
        </p:nvSpPr>
        <p:spPr>
          <a:xfrm>
            <a:off x="768096" y="2257506"/>
            <a:ext cx="329184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11" name="Google Shape;111;p30"/>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0"/>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14" name="Shape 114"/>
        <p:cNvGrpSpPr/>
        <p:nvPr/>
      </p:nvGrpSpPr>
      <p:grpSpPr>
        <a:xfrm>
          <a:off x="0" y="0"/>
          <a:ext cx="0" cy="0"/>
          <a:chOff x="0" y="0"/>
          <a:chExt cx="0" cy="0"/>
        </a:xfrm>
      </p:grpSpPr>
      <p:sp>
        <p:nvSpPr>
          <p:cNvPr id="115" name="Google Shape;115;p31"/>
          <p:cNvSpPr txBox="1"/>
          <p:nvPr>
            <p:ph type="title"/>
          </p:nvPr>
        </p:nvSpPr>
        <p:spPr>
          <a:xfrm>
            <a:off x="342900" y="4960138"/>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31"/>
          <p:cNvSpPr/>
          <p:nvPr>
            <p:ph idx="2" type="pic"/>
          </p:nvPr>
        </p:nvSpPr>
        <p:spPr>
          <a:xfrm>
            <a:off x="0" y="-1"/>
            <a:ext cx="9141714" cy="4572000"/>
          </a:xfrm>
          <a:prstGeom prst="rect">
            <a:avLst/>
          </a:prstGeom>
          <a:solidFill>
            <a:srgbClr val="73B5E4"/>
          </a:solidFill>
          <a:ln>
            <a:noFill/>
          </a:ln>
        </p:spPr>
      </p:sp>
      <p:sp>
        <p:nvSpPr>
          <p:cNvPr id="117" name="Google Shape;117;p31"/>
          <p:cNvSpPr txBox="1"/>
          <p:nvPr>
            <p:ph idx="1" type="body"/>
          </p:nvPr>
        </p:nvSpPr>
        <p:spPr>
          <a:xfrm>
            <a:off x="6457950" y="4960138"/>
            <a:ext cx="24003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600"/>
              <a:buNone/>
              <a:defRPr sz="1600">
                <a:solidFill>
                  <a:srgbClr val="191919"/>
                </a:solidFill>
              </a:defRPr>
            </a:lvl1pPr>
            <a:lvl2pPr indent="-228600" lvl="1" marL="914400" algn="l">
              <a:lnSpc>
                <a:spcPct val="90000"/>
              </a:lnSpc>
              <a:spcBef>
                <a:spcPts val="200"/>
              </a:spcBef>
              <a:spcAft>
                <a:spcPts val="0"/>
              </a:spcAft>
              <a:buSzPts val="1050"/>
              <a:buNone/>
              <a:defRPr sz="105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750"/>
              <a:buNone/>
              <a:defRPr sz="750"/>
            </a:lvl4pPr>
            <a:lvl5pPr indent="-228600" lvl="4" marL="2286000" algn="l">
              <a:lnSpc>
                <a:spcPct val="90000"/>
              </a:lnSpc>
              <a:spcBef>
                <a:spcPts val="400"/>
              </a:spcBef>
              <a:spcAft>
                <a:spcPts val="0"/>
              </a:spcAft>
              <a:buSzPts val="750"/>
              <a:buNone/>
              <a:defRPr sz="750"/>
            </a:lvl5pPr>
            <a:lvl6pPr indent="-228600" lvl="5" marL="2743200" algn="l">
              <a:lnSpc>
                <a:spcPct val="90000"/>
              </a:lnSpc>
              <a:spcBef>
                <a:spcPts val="400"/>
              </a:spcBef>
              <a:spcAft>
                <a:spcPts val="0"/>
              </a:spcAft>
              <a:buSzPts val="750"/>
              <a:buNone/>
              <a:defRPr sz="750"/>
            </a:lvl6pPr>
            <a:lvl7pPr indent="-228600" lvl="6" marL="3200400" algn="l">
              <a:lnSpc>
                <a:spcPct val="90000"/>
              </a:lnSpc>
              <a:spcBef>
                <a:spcPts val="400"/>
              </a:spcBef>
              <a:spcAft>
                <a:spcPts val="0"/>
              </a:spcAft>
              <a:buSzPts val="750"/>
              <a:buNone/>
              <a:defRPr sz="750"/>
            </a:lvl7pPr>
            <a:lvl8pPr indent="-228600" lvl="7" marL="3657600" algn="l">
              <a:lnSpc>
                <a:spcPct val="90000"/>
              </a:lnSpc>
              <a:spcBef>
                <a:spcPts val="400"/>
              </a:spcBef>
              <a:spcAft>
                <a:spcPts val="0"/>
              </a:spcAft>
              <a:buSzPts val="750"/>
              <a:buNone/>
              <a:defRPr sz="750"/>
            </a:lvl8pPr>
            <a:lvl9pPr indent="-228600" lvl="8" marL="4114800" algn="l">
              <a:lnSpc>
                <a:spcPct val="90000"/>
              </a:lnSpc>
              <a:spcBef>
                <a:spcPts val="400"/>
              </a:spcBef>
              <a:spcAft>
                <a:spcPts val="400"/>
              </a:spcAft>
              <a:buSzPts val="750"/>
              <a:buNone/>
              <a:defRPr sz="750"/>
            </a:lvl9pPr>
          </a:lstStyle>
          <a:p/>
        </p:txBody>
      </p:sp>
      <p:sp>
        <p:nvSpPr>
          <p:cNvPr id="118" name="Google Shape;118;p31"/>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1"/>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21" name="Google Shape;121;p31"/>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2" name="Shape 122"/>
        <p:cNvGrpSpPr/>
        <p:nvPr/>
      </p:nvGrpSpPr>
      <p:grpSpPr>
        <a:xfrm>
          <a:off x="0" y="0"/>
          <a:ext cx="0" cy="0"/>
          <a:chOff x="0" y="0"/>
          <a:chExt cx="0" cy="0"/>
        </a:xfrm>
      </p:grpSpPr>
      <p:sp>
        <p:nvSpPr>
          <p:cNvPr id="123" name="Google Shape;123;p32"/>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32"/>
          <p:cNvSpPr txBox="1"/>
          <p:nvPr>
            <p:ph idx="1" type="body"/>
          </p:nvPr>
        </p:nvSpPr>
        <p:spPr>
          <a:xfrm rot="5400000">
            <a:off x="2401444" y="652653"/>
            <a:ext cx="4023360" cy="729005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5" name="Google Shape;125;p32"/>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2"/>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28" name="Shape 128"/>
        <p:cNvGrpSpPr/>
        <p:nvPr/>
      </p:nvGrpSpPr>
      <p:grpSpPr>
        <a:xfrm>
          <a:off x="0" y="0"/>
          <a:ext cx="0" cy="0"/>
          <a:chOff x="0" y="0"/>
          <a:chExt cx="0" cy="0"/>
        </a:xfrm>
      </p:grpSpPr>
      <p:sp>
        <p:nvSpPr>
          <p:cNvPr id="129" name="Google Shape;129;p33"/>
          <p:cNvSpPr txBox="1"/>
          <p:nvPr>
            <p:ph type="title"/>
          </p:nvPr>
        </p:nvSpPr>
        <p:spPr>
          <a:xfrm rot="5400000">
            <a:off x="4824414" y="2481263"/>
            <a:ext cx="5410200" cy="1971675"/>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33"/>
          <p:cNvSpPr txBox="1"/>
          <p:nvPr>
            <p:ph idx="1" type="body"/>
          </p:nvPr>
        </p:nvSpPr>
        <p:spPr>
          <a:xfrm rot="5400000">
            <a:off x="881064" y="623888"/>
            <a:ext cx="5410200" cy="568642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1" name="Google Shape;131;p33"/>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3"/>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34" name="Google Shape;134;p33"/>
          <p:cNvCxnSpPr/>
          <p:nvPr/>
        </p:nvCxnSpPr>
        <p:spPr>
          <a:xfrm rot="10800000">
            <a:off x="7543800" y="173563"/>
            <a:ext cx="0" cy="6858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showMasterSp="0">
  <p:cSld name="5_Title Slide">
    <p:spTree>
      <p:nvGrpSpPr>
        <p:cNvPr id="135" name="Shape 135"/>
        <p:cNvGrpSpPr/>
        <p:nvPr/>
      </p:nvGrpSpPr>
      <p:grpSpPr>
        <a:xfrm>
          <a:off x="0" y="0"/>
          <a:ext cx="0" cy="0"/>
          <a:chOff x="0" y="0"/>
          <a:chExt cx="0" cy="0"/>
        </a:xfrm>
      </p:grpSpPr>
      <p:sp>
        <p:nvSpPr>
          <p:cNvPr id="136" name="Google Shape;136;p34"/>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4"/>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4"/>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4"/>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40" name="Google Shape;140;p34"/>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141" name="Google Shape;141;p34"/>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teacher assisting a young elementary school student with her project.  The student is biting her lip in deep concentration." id="142" name="Google Shape;142;p34"/>
          <p:cNvPicPr preferRelativeResize="0"/>
          <p:nvPr/>
        </p:nvPicPr>
        <p:blipFill rotWithShape="1">
          <a:blip r:embed="rId3">
            <a:alphaModFix/>
          </a:blip>
          <a:srcRect b="201" l="1891" r="0" t="-88"/>
          <a:stretch/>
        </p:blipFill>
        <p:spPr>
          <a:xfrm>
            <a:off x="-1" y="-1"/>
            <a:ext cx="6292363" cy="457550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showMasterSp="0">
  <p:cSld name="6_Title Slide">
    <p:spTree>
      <p:nvGrpSpPr>
        <p:cNvPr id="143" name="Shape 143"/>
        <p:cNvGrpSpPr/>
        <p:nvPr/>
      </p:nvGrpSpPr>
      <p:grpSpPr>
        <a:xfrm>
          <a:off x="0" y="0"/>
          <a:ext cx="0" cy="0"/>
          <a:chOff x="0" y="0"/>
          <a:chExt cx="0" cy="0"/>
        </a:xfrm>
      </p:grpSpPr>
      <p:sp>
        <p:nvSpPr>
          <p:cNvPr id="144" name="Google Shape;144;p35"/>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5"/>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5"/>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48" name="Google Shape;148;p35"/>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149" name="Google Shape;149;p35"/>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group of high school students performing with violins in a traditional mariachi costume. " id="150" name="Google Shape;150;p35"/>
          <p:cNvPicPr preferRelativeResize="0"/>
          <p:nvPr/>
        </p:nvPicPr>
        <p:blipFill rotWithShape="1">
          <a:blip r:embed="rId3">
            <a:alphaModFix/>
          </a:blip>
          <a:srcRect b="112" l="3058" r="5288" t="0"/>
          <a:stretch/>
        </p:blipFill>
        <p:spPr>
          <a:xfrm>
            <a:off x="8093" y="-8092"/>
            <a:ext cx="6303695" cy="458009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showMasterSp="0">
  <p:cSld name="7_Title Slide">
    <p:spTree>
      <p:nvGrpSpPr>
        <p:cNvPr id="151" name="Shape 151"/>
        <p:cNvGrpSpPr/>
        <p:nvPr/>
      </p:nvGrpSpPr>
      <p:grpSpPr>
        <a:xfrm>
          <a:off x="0" y="0"/>
          <a:ext cx="0" cy="0"/>
          <a:chOff x="0" y="0"/>
          <a:chExt cx="0" cy="0"/>
        </a:xfrm>
      </p:grpSpPr>
      <p:sp>
        <p:nvSpPr>
          <p:cNvPr id="152" name="Google Shape;152;p36"/>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6"/>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6"/>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56" name="Google Shape;156;p36"/>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157" name="Google Shape;157;p36"/>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look at the back of a high school valedictorian giving his commencement speech in front of a large theater audience of graduates and their families." id="158" name="Google Shape;158;p36"/>
          <p:cNvPicPr preferRelativeResize="0"/>
          <p:nvPr/>
        </p:nvPicPr>
        <p:blipFill rotWithShape="1">
          <a:blip r:embed="rId3">
            <a:alphaModFix/>
          </a:blip>
          <a:srcRect b="0" l="0" r="0" t="9955"/>
          <a:stretch/>
        </p:blipFill>
        <p:spPr>
          <a:xfrm>
            <a:off x="0" y="-5976"/>
            <a:ext cx="6356195" cy="45787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19"/>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4000"/>
              <a:buFont typeface="Century Gothic"/>
              <a:buNone/>
              <a:defRPr sz="4000">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9"/>
          <p:cNvSpPr txBox="1"/>
          <p:nvPr>
            <p:ph idx="1" type="body"/>
          </p:nvPr>
        </p:nvSpPr>
        <p:spPr>
          <a:xfrm>
            <a:off x="768096" y="2286000"/>
            <a:ext cx="7290055" cy="4023360"/>
          </a:xfrm>
          <a:prstGeom prst="rect">
            <a:avLst/>
          </a:prstGeom>
          <a:noFill/>
          <a:ln>
            <a:noFill/>
          </a:ln>
        </p:spPr>
        <p:txBody>
          <a:bodyPr anchorCtr="0" anchor="t" bIns="45700" lIns="45700" spcFirstLastPara="1" rIns="45700" wrap="square" tIns="45700">
            <a:normAutofit/>
          </a:bodyPr>
          <a:lstStyle>
            <a:lvl1pPr indent="-355600" lvl="0" marL="457200" algn="l">
              <a:lnSpc>
                <a:spcPct val="90000"/>
              </a:lnSpc>
              <a:spcBef>
                <a:spcPts val="1200"/>
              </a:spcBef>
              <a:spcAft>
                <a:spcPts val="0"/>
              </a:spcAft>
              <a:buSzPts val="2000"/>
              <a:buChar char=" "/>
              <a:defRPr>
                <a:latin typeface="Garamond"/>
                <a:ea typeface="Garamond"/>
                <a:cs typeface="Garamond"/>
                <a:sym typeface="Garamond"/>
              </a:defRPr>
            </a:lvl1pPr>
            <a:lvl2pPr indent="-330200" lvl="1" marL="914400" algn="l">
              <a:lnSpc>
                <a:spcPct val="90000"/>
              </a:lnSpc>
              <a:spcBef>
                <a:spcPts val="200"/>
              </a:spcBef>
              <a:spcAft>
                <a:spcPts val="0"/>
              </a:spcAft>
              <a:buSzPts val="1600"/>
              <a:buChar char="🢝"/>
              <a:defRPr>
                <a:latin typeface="Garamond"/>
                <a:ea typeface="Garamond"/>
                <a:cs typeface="Garamond"/>
                <a:sym typeface="Garamond"/>
              </a:defRPr>
            </a:lvl2pPr>
            <a:lvl3pPr indent="-304800" lvl="2" marL="1371600" algn="l">
              <a:lnSpc>
                <a:spcPct val="90000"/>
              </a:lnSpc>
              <a:spcBef>
                <a:spcPts val="400"/>
              </a:spcBef>
              <a:spcAft>
                <a:spcPts val="0"/>
              </a:spcAft>
              <a:buSzPts val="1200"/>
              <a:buChar char="🢝"/>
              <a:defRPr>
                <a:latin typeface="Garamond"/>
                <a:ea typeface="Garamond"/>
                <a:cs typeface="Garamond"/>
                <a:sym typeface="Garamond"/>
              </a:defRPr>
            </a:lvl3pPr>
            <a:lvl4pPr indent="-304800" lvl="3" marL="1828800" algn="l">
              <a:lnSpc>
                <a:spcPct val="90000"/>
              </a:lnSpc>
              <a:spcBef>
                <a:spcPts val="400"/>
              </a:spcBef>
              <a:spcAft>
                <a:spcPts val="0"/>
              </a:spcAft>
              <a:buSzPts val="1200"/>
              <a:buChar char="🢝"/>
              <a:defRPr>
                <a:latin typeface="Garamond"/>
                <a:ea typeface="Garamond"/>
                <a:cs typeface="Garamond"/>
                <a:sym typeface="Garamond"/>
              </a:defRPr>
            </a:lvl4pPr>
            <a:lvl5pPr indent="-304800" lvl="4" marL="2286000" algn="l">
              <a:lnSpc>
                <a:spcPct val="90000"/>
              </a:lnSpc>
              <a:spcBef>
                <a:spcPts val="400"/>
              </a:spcBef>
              <a:spcAft>
                <a:spcPts val="0"/>
              </a:spcAft>
              <a:buSzPts val="1200"/>
              <a:buChar char="🢝"/>
              <a:defRPr>
                <a:latin typeface="Garamond"/>
                <a:ea typeface="Garamond"/>
                <a:cs typeface="Garamond"/>
                <a:sym typeface="Garamond"/>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7" name="Google Shape;27;p19"/>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9"/>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20"/>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0"/>
          <p:cNvSpPr txBox="1"/>
          <p:nvPr>
            <p:ph idx="1" type="body"/>
          </p:nvPr>
        </p:nvSpPr>
        <p:spPr>
          <a:xfrm>
            <a:off x="768096"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 name="Google Shape;33;p20"/>
          <p:cNvSpPr txBox="1"/>
          <p:nvPr>
            <p:ph idx="2" type="body"/>
          </p:nvPr>
        </p:nvSpPr>
        <p:spPr>
          <a:xfrm>
            <a:off x="4491990"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4" name="Google Shape;34;p20"/>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7" name="Shape 37"/>
        <p:cNvGrpSpPr/>
        <p:nvPr/>
      </p:nvGrpSpPr>
      <p:grpSpPr>
        <a:xfrm>
          <a:off x="0" y="0"/>
          <a:ext cx="0" cy="0"/>
          <a:chOff x="0" y="0"/>
          <a:chExt cx="0" cy="0"/>
        </a:xfrm>
      </p:grpSpPr>
      <p:sp>
        <p:nvSpPr>
          <p:cNvPr id="38" name="Google Shape;38;p21"/>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1"/>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41" name="Shape 41"/>
        <p:cNvGrpSpPr/>
        <p:nvPr/>
      </p:nvGrpSpPr>
      <p:grpSpPr>
        <a:xfrm>
          <a:off x="0" y="0"/>
          <a:ext cx="0" cy="0"/>
          <a:chOff x="0" y="0"/>
          <a:chExt cx="0" cy="0"/>
        </a:xfrm>
      </p:grpSpPr>
      <p:sp>
        <p:nvSpPr>
          <p:cNvPr id="42" name="Google Shape;42;p22"/>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2"/>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2"/>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45" name="Google Shape;45;p22"/>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2"/>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48" name="Google Shape;48;p22"/>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group of five elementary children sitting at a table outside of a school classroom and smiling for the camera." id="49" name="Google Shape;49;p22"/>
          <p:cNvPicPr preferRelativeResize="0"/>
          <p:nvPr/>
        </p:nvPicPr>
        <p:blipFill rotWithShape="1">
          <a:blip r:embed="rId2">
            <a:alphaModFix/>
          </a:blip>
          <a:srcRect b="31121" l="0" r="1556" t="-219"/>
          <a:stretch/>
        </p:blipFill>
        <p:spPr>
          <a:xfrm>
            <a:off x="0" y="-25050"/>
            <a:ext cx="9144000" cy="46095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50" name="Shape 50"/>
        <p:cNvGrpSpPr/>
        <p:nvPr/>
      </p:nvGrpSpPr>
      <p:grpSpPr>
        <a:xfrm>
          <a:off x="0" y="0"/>
          <a:ext cx="0" cy="0"/>
          <a:chOff x="0" y="0"/>
          <a:chExt cx="0" cy="0"/>
        </a:xfrm>
      </p:grpSpPr>
      <p:sp>
        <p:nvSpPr>
          <p:cNvPr id="51" name="Google Shape;51;p23"/>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3"/>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3"/>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4" name="Google Shape;54;p23"/>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3"/>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57" name="Google Shape;57;p23"/>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58" name="Google Shape;58;p23"/>
          <p:cNvPicPr preferRelativeResize="0"/>
          <p:nvPr/>
        </p:nvPicPr>
        <p:blipFill rotWithShape="1">
          <a:blip r:embed="rId2">
            <a:alphaModFix/>
          </a:blip>
          <a:srcRect b="164" l="0" r="0" t="31"/>
          <a:stretch/>
        </p:blipFill>
        <p:spPr>
          <a:xfrm>
            <a:off x="12696" y="-413360"/>
            <a:ext cx="9131304" cy="498883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59" name="Shape 59"/>
        <p:cNvGrpSpPr/>
        <p:nvPr/>
      </p:nvGrpSpPr>
      <p:grpSpPr>
        <a:xfrm>
          <a:off x="0" y="0"/>
          <a:ext cx="0" cy="0"/>
          <a:chOff x="0" y="0"/>
          <a:chExt cx="0" cy="0"/>
        </a:xfrm>
      </p:grpSpPr>
      <p:sp>
        <p:nvSpPr>
          <p:cNvPr id="60" name="Google Shape;60;p24"/>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4"/>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4"/>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63" name="Google Shape;63;p24"/>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4"/>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66" name="Google Shape;66;p24"/>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group of high school students performing with violins in a traditional mariachi costume. " id="67" name="Google Shape;67;p24"/>
          <p:cNvPicPr preferRelativeResize="0"/>
          <p:nvPr/>
        </p:nvPicPr>
        <p:blipFill rotWithShape="1">
          <a:blip r:embed="rId2">
            <a:alphaModFix/>
          </a:blip>
          <a:srcRect b="25110" l="0" r="0" t="1"/>
          <a:stretch/>
        </p:blipFill>
        <p:spPr>
          <a:xfrm>
            <a:off x="-1" y="-1"/>
            <a:ext cx="9157394" cy="45720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showMasterSp="0">
  <p:cSld name="4_Title Slide">
    <p:spTree>
      <p:nvGrpSpPr>
        <p:cNvPr id="68" name="Shape 68"/>
        <p:cNvGrpSpPr/>
        <p:nvPr/>
      </p:nvGrpSpPr>
      <p:grpSpPr>
        <a:xfrm>
          <a:off x="0" y="0"/>
          <a:ext cx="0" cy="0"/>
          <a:chOff x="0" y="0"/>
          <a:chExt cx="0" cy="0"/>
        </a:xfrm>
      </p:grpSpPr>
      <p:sp>
        <p:nvSpPr>
          <p:cNvPr id="69" name="Google Shape;69;p25"/>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5"/>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5"/>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72" name="Google Shape;72;p25"/>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75" name="Google Shape;75;p25"/>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look at the back of a high school valedictorian giving his commencement speech in front of a large theater audience of graduates and their families." id="76" name="Google Shape;76;p25"/>
          <p:cNvPicPr preferRelativeResize="0"/>
          <p:nvPr/>
        </p:nvPicPr>
        <p:blipFill rotWithShape="1">
          <a:blip r:embed="rId2">
            <a:alphaModFix/>
          </a:blip>
          <a:srcRect b="18472" l="0" r="0" t="17466"/>
          <a:stretch/>
        </p:blipFill>
        <p:spPr>
          <a:xfrm>
            <a:off x="0" y="1"/>
            <a:ext cx="9141210" cy="468473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showMasterSp="0">
  <p:cSld name="8_Title Slide">
    <p:spTree>
      <p:nvGrpSpPr>
        <p:cNvPr id="77" name="Shape 77"/>
        <p:cNvGrpSpPr/>
        <p:nvPr/>
      </p:nvGrpSpPr>
      <p:grpSpPr>
        <a:xfrm>
          <a:off x="0" y="0"/>
          <a:ext cx="0" cy="0"/>
          <a:chOff x="0" y="0"/>
          <a:chExt cx="0" cy="0"/>
        </a:xfrm>
      </p:grpSpPr>
      <p:sp>
        <p:nvSpPr>
          <p:cNvPr id="78" name="Google Shape;78;p26"/>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6"/>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6"/>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81" name="Google Shape;81;p26"/>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84" name="Google Shape;84;p26"/>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191919"/>
              </a:buClr>
              <a:buSzPts val="4000"/>
              <a:buFont typeface="Century Gothic"/>
              <a:buNone/>
              <a:defRPr b="0" i="0" sz="4000" u="none" cap="none" strike="noStrike">
                <a:solidFill>
                  <a:srgbClr val="19191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768096" y="2286000"/>
            <a:ext cx="7290055" cy="4023360"/>
          </a:xfrm>
          <a:prstGeom prst="rect">
            <a:avLst/>
          </a:prstGeom>
          <a:noFill/>
          <a:ln>
            <a:noFill/>
          </a:ln>
        </p:spPr>
        <p:txBody>
          <a:bodyPr anchorCtr="0" anchor="t" bIns="45700" lIns="45700" spcFirstLastPara="1" rIns="45700" wrap="square" tIns="45700">
            <a:normAutofit/>
          </a:bodyPr>
          <a:lstStyle>
            <a:lvl1pPr indent="-355600" lvl="0" marL="457200" marR="0" rtl="0" algn="l">
              <a:lnSpc>
                <a:spcPct val="90000"/>
              </a:lnSpc>
              <a:spcBef>
                <a:spcPts val="1200"/>
              </a:spcBef>
              <a:spcAft>
                <a:spcPts val="0"/>
              </a:spcAft>
              <a:buClr>
                <a:schemeClr val="accent2"/>
              </a:buClr>
              <a:buSzPts val="2000"/>
              <a:buFont typeface="Twentieth Century"/>
              <a:buChar char=" "/>
              <a:defRPr b="0" i="0" sz="2000" u="none" cap="none" strike="noStrike">
                <a:solidFill>
                  <a:schemeClr val="dk1"/>
                </a:solidFill>
                <a:latin typeface="Garamond"/>
                <a:ea typeface="Garamond"/>
                <a:cs typeface="Garamond"/>
                <a:sym typeface="Garamond"/>
              </a:defRPr>
            </a:lvl1pPr>
            <a:lvl2pPr indent="-330200" lvl="1" marL="914400" marR="0" rtl="0" algn="l">
              <a:lnSpc>
                <a:spcPct val="90000"/>
              </a:lnSpc>
              <a:spcBef>
                <a:spcPts val="200"/>
              </a:spcBef>
              <a:spcAft>
                <a:spcPts val="0"/>
              </a:spcAft>
              <a:buClr>
                <a:schemeClr val="accent2"/>
              </a:buClr>
              <a:buSzPts val="1600"/>
              <a:buFont typeface="Noto Sans Symbols"/>
              <a:buChar char="🢝"/>
              <a:defRPr b="0" i="0" sz="1600" u="none" cap="none" strike="noStrike">
                <a:solidFill>
                  <a:schemeClr val="dk1"/>
                </a:solidFill>
                <a:latin typeface="Garamond"/>
                <a:ea typeface="Garamond"/>
                <a:cs typeface="Garamond"/>
                <a:sym typeface="Garamond"/>
              </a:defRPr>
            </a:lvl2pPr>
            <a:lvl3pPr indent="-304800" lvl="2" marL="13716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Garamond"/>
                <a:ea typeface="Garamond"/>
                <a:cs typeface="Garamond"/>
                <a:sym typeface="Garamond"/>
              </a:defRPr>
            </a:lvl3pPr>
            <a:lvl4pPr indent="-304800" lvl="3" marL="18288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Garamond"/>
                <a:ea typeface="Garamond"/>
                <a:cs typeface="Garamond"/>
                <a:sym typeface="Garamond"/>
              </a:defRPr>
            </a:lvl4pPr>
            <a:lvl5pPr indent="-304800" lvl="4" marL="22860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Garamond"/>
                <a:ea typeface="Garamond"/>
                <a:cs typeface="Garamond"/>
                <a:sym typeface="Garamond"/>
              </a:defRPr>
            </a:lvl5pPr>
            <a:lvl6pPr indent="-304800" lvl="5" marL="27432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6pPr>
            <a:lvl7pPr indent="-304800" lvl="6" marL="32004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7pPr>
            <a:lvl8pPr indent="-304800" lvl="7" marL="36576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8pPr>
            <a:lvl9pPr indent="-304800" lvl="8" marL="4114800" marR="0" rtl="0" algn="l">
              <a:lnSpc>
                <a:spcPct val="90000"/>
              </a:lnSpc>
              <a:spcBef>
                <a:spcPts val="400"/>
              </a:spcBef>
              <a:spcAft>
                <a:spcPts val="40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17"/>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191919"/>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17"/>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191919"/>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1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1pPr>
            <a:lvl2pPr indent="0" lvl="1"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2pPr>
            <a:lvl3pPr indent="0" lvl="2"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3pPr>
            <a:lvl4pPr indent="0" lvl="3"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4pPr>
            <a:lvl5pPr indent="0" lvl="4"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5pPr>
            <a:lvl6pPr indent="0" lvl="5"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6pPr>
            <a:lvl7pPr indent="0" lvl="6"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7pPr>
            <a:lvl8pPr indent="0" lvl="7"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8pPr>
            <a:lvl9pPr indent="0" lvl="8"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cxnSp>
        <p:nvCxnSpPr>
          <p:cNvPr id="15" name="Google Shape;15;p17"/>
          <p:cNvCxnSpPr/>
          <p:nvPr/>
        </p:nvCxnSpPr>
        <p:spPr>
          <a:xfrm rot="10800000">
            <a:off x="571500" y="826324"/>
            <a:ext cx="0" cy="914400"/>
          </a:xfrm>
          <a:prstGeom prst="straightConnector1">
            <a:avLst/>
          </a:prstGeom>
          <a:noFill/>
          <a:ln cap="flat" cmpd="sng" w="1905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
          <p:cNvSpPr txBox="1"/>
          <p:nvPr/>
        </p:nvSpPr>
        <p:spPr>
          <a:xfrm>
            <a:off x="435429" y="5158671"/>
            <a:ext cx="5690507" cy="1180682"/>
          </a:xfrm>
          <a:prstGeom prst="rect">
            <a:avLst/>
          </a:prstGeom>
          <a:noFill/>
          <a:ln>
            <a:noFill/>
          </a:ln>
        </p:spPr>
        <p:txBody>
          <a:bodyPr anchorCtr="0" anchor="ctr" bIns="34275" lIns="68575" spcFirstLastPara="1" rIns="68575" wrap="square" tIns="34275">
            <a:normAutofit/>
          </a:bodyPr>
          <a:lstStyle/>
          <a:p>
            <a:pPr indent="0" lvl="0" marL="0" marR="0" rtl="0" algn="r">
              <a:lnSpc>
                <a:spcPct val="100000"/>
              </a:lnSpc>
              <a:spcBef>
                <a:spcPts val="0"/>
              </a:spcBef>
              <a:spcAft>
                <a:spcPts val="0"/>
              </a:spcAft>
              <a:buClr>
                <a:schemeClr val="accent2"/>
              </a:buClr>
              <a:buSzPts val="2325"/>
              <a:buFont typeface="Twentieth Century"/>
              <a:buNone/>
            </a:pPr>
            <a:r>
              <a:rPr lang="en-US" sz="2325">
                <a:solidFill>
                  <a:srgbClr val="191919"/>
                </a:solidFill>
                <a:latin typeface="Garamond"/>
                <a:ea typeface="Garamond"/>
                <a:cs typeface="Garamond"/>
                <a:sym typeface="Garamond"/>
              </a:rPr>
              <a:t>Elbert B. Edwards Elementary School</a:t>
            </a:r>
            <a:endParaRPr/>
          </a:p>
          <a:p>
            <a:pPr indent="0" lvl="0" marL="0" marR="0" rtl="0" algn="r">
              <a:lnSpc>
                <a:spcPct val="100000"/>
              </a:lnSpc>
              <a:spcBef>
                <a:spcPts val="200"/>
              </a:spcBef>
              <a:spcAft>
                <a:spcPts val="0"/>
              </a:spcAft>
              <a:buClr>
                <a:schemeClr val="accent2"/>
              </a:buClr>
              <a:buSzPts val="1800"/>
              <a:buFont typeface="Twentieth Century"/>
              <a:buNone/>
            </a:pPr>
            <a:r>
              <a:rPr lang="en-US" sz="1800">
                <a:solidFill>
                  <a:srgbClr val="191919"/>
                </a:solidFill>
                <a:latin typeface="Garamond"/>
                <a:ea typeface="Garamond"/>
                <a:cs typeface="Garamond"/>
                <a:sym typeface="Garamond"/>
              </a:rPr>
              <a:t>August 8, 2025</a:t>
            </a:r>
            <a:endParaRPr/>
          </a:p>
          <a:p>
            <a:pPr indent="0" lvl="0" marL="0" marR="0" rtl="0" algn="r">
              <a:lnSpc>
                <a:spcPct val="100000"/>
              </a:lnSpc>
              <a:spcBef>
                <a:spcPts val="200"/>
              </a:spcBef>
              <a:spcAft>
                <a:spcPts val="0"/>
              </a:spcAft>
              <a:buClr>
                <a:schemeClr val="accent2"/>
              </a:buClr>
              <a:buSzPts val="1800"/>
              <a:buFont typeface="Twentieth Century"/>
              <a:buNone/>
            </a:pPr>
            <a:r>
              <a:rPr lang="en-US" sz="1800">
                <a:solidFill>
                  <a:srgbClr val="191919"/>
                </a:solidFill>
                <a:latin typeface="Garamond"/>
                <a:ea typeface="Garamond"/>
                <a:cs typeface="Garamond"/>
                <a:sym typeface="Garamond"/>
              </a:rPr>
              <a:t>10:30am-1:30pm</a:t>
            </a:r>
            <a:endParaRPr/>
          </a:p>
        </p:txBody>
      </p:sp>
      <p:sp>
        <p:nvSpPr>
          <p:cNvPr id="165" name="Google Shape;165;p1"/>
          <p:cNvSpPr txBox="1"/>
          <p:nvPr/>
        </p:nvSpPr>
        <p:spPr>
          <a:xfrm>
            <a:off x="6472237" y="1014412"/>
            <a:ext cx="2528888" cy="3188726"/>
          </a:xfrm>
          <a:prstGeom prst="rect">
            <a:avLst/>
          </a:prstGeom>
          <a:noFill/>
          <a:ln>
            <a:noFill/>
          </a:ln>
        </p:spPr>
        <p:txBody>
          <a:bodyPr anchorCtr="0" anchor="ctr" bIns="34275" lIns="68575" spcFirstLastPara="1" rIns="68575" wrap="square" tIns="34275">
            <a:noAutofit/>
          </a:bodyPr>
          <a:lstStyle/>
          <a:p>
            <a:pPr indent="0" lvl="0" marL="0" marR="0" rtl="0" algn="l">
              <a:lnSpc>
                <a:spcPct val="80000"/>
              </a:lnSpc>
              <a:spcBef>
                <a:spcPts val="0"/>
              </a:spcBef>
              <a:spcAft>
                <a:spcPts val="0"/>
              </a:spcAft>
              <a:buClr>
                <a:schemeClr val="lt1"/>
              </a:buClr>
              <a:buSzPts val="2400"/>
              <a:buFont typeface="Century Gothic"/>
              <a:buNone/>
            </a:pPr>
            <a:r>
              <a:rPr b="0" i="0" lang="en-US" sz="2400" u="none" cap="none" strike="noStrike">
                <a:solidFill>
                  <a:schemeClr val="lt1"/>
                </a:solidFill>
                <a:latin typeface="Century Gothic"/>
                <a:ea typeface="Century Gothic"/>
                <a:cs typeface="Century Gothic"/>
                <a:sym typeface="Century Gothic"/>
              </a:rPr>
              <a:t>TITLE I ANNUAL </a:t>
            </a:r>
            <a:endParaRPr/>
          </a:p>
          <a:p>
            <a:pPr indent="0" lvl="0" marL="0" marR="0" rtl="0" algn="l">
              <a:lnSpc>
                <a:spcPct val="80000"/>
              </a:lnSpc>
              <a:spcBef>
                <a:spcPts val="0"/>
              </a:spcBef>
              <a:spcAft>
                <a:spcPts val="0"/>
              </a:spcAft>
              <a:buClr>
                <a:schemeClr val="lt1"/>
              </a:buClr>
              <a:buSzPts val="2400"/>
              <a:buFont typeface="Century Gothic"/>
              <a:buNone/>
            </a:pPr>
            <a:r>
              <a:rPr b="0" i="0" lang="en-US" sz="2400" u="none" cap="none" strike="noStrike">
                <a:solidFill>
                  <a:schemeClr val="lt1"/>
                </a:solidFill>
                <a:latin typeface="Century Gothic"/>
                <a:ea typeface="Century Gothic"/>
                <a:cs typeface="Century Gothic"/>
                <a:sym typeface="Century Gothic"/>
              </a:rPr>
              <a:t>PARENT MEETING </a:t>
            </a:r>
            <a:br>
              <a:rPr b="0" i="0" lang="en-US" sz="2400" u="none" cap="none" strike="noStrike">
                <a:solidFill>
                  <a:schemeClr val="lt1"/>
                </a:solidFill>
                <a:latin typeface="Century Gothic"/>
                <a:ea typeface="Century Gothic"/>
                <a:cs typeface="Century Gothic"/>
                <a:sym typeface="Century Gothic"/>
              </a:rPr>
            </a:br>
            <a:br>
              <a:rPr b="0" i="0" lang="en-US" sz="2400" u="none" cap="none" strike="noStrike">
                <a:solidFill>
                  <a:schemeClr val="lt1"/>
                </a:solidFill>
                <a:latin typeface="Century Gothic"/>
                <a:ea typeface="Century Gothic"/>
                <a:cs typeface="Century Gothic"/>
                <a:sym typeface="Century Gothic"/>
              </a:rPr>
            </a:br>
            <a:r>
              <a:rPr b="0" i="0" lang="en-US" sz="2400" u="none" cap="none" strike="noStrike">
                <a:solidFill>
                  <a:schemeClr val="lt1"/>
                </a:solidFill>
                <a:latin typeface="Century Gothic"/>
                <a:ea typeface="Century Gothic"/>
                <a:cs typeface="Century Gothic"/>
                <a:sym typeface="Century Gothic"/>
              </a:rPr>
              <a:t>(REUNIÓN ANUAL DE PADRES DE TITULO I)</a:t>
            </a:r>
            <a:endParaRPr b="0" i="0" sz="2400" u="none" cap="none" strike="noStrike">
              <a:solidFill>
                <a:schemeClr val="lt1"/>
              </a:solidFill>
              <a:latin typeface="Century Gothic"/>
              <a:ea typeface="Century Gothic"/>
              <a:cs typeface="Century Gothic"/>
              <a:sym typeface="Century Gothic"/>
            </a:endParaRPr>
          </a:p>
        </p:txBody>
      </p:sp>
      <p:sp>
        <p:nvSpPr>
          <p:cNvPr id="166" name="Google Shape;166;p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0"/>
          <p:cNvSpPr txBox="1"/>
          <p:nvPr>
            <p:ph idx="1" type="body"/>
          </p:nvPr>
        </p:nvSpPr>
        <p:spPr>
          <a:xfrm>
            <a:off x="800753" y="859809"/>
            <a:ext cx="7788075" cy="5242723"/>
          </a:xfrm>
          <a:prstGeom prst="rect">
            <a:avLst/>
          </a:prstGeom>
          <a:solidFill>
            <a:srgbClr val="B4E6CD"/>
          </a:solidFill>
          <a:ln>
            <a:noFill/>
          </a:ln>
        </p:spPr>
        <p:txBody>
          <a:bodyPr anchorCtr="0" anchor="t" bIns="45700" lIns="45700" spcFirstLastPara="1" rIns="45700" wrap="square" tIns="45700">
            <a:noAutofit/>
          </a:bodyPr>
          <a:lstStyle/>
          <a:p>
            <a:pPr indent="-342900" lvl="1" marL="578358" rtl="0" algn="l">
              <a:lnSpc>
                <a:spcPct val="90000"/>
              </a:lnSpc>
              <a:spcBef>
                <a:spcPts val="0"/>
              </a:spcBef>
              <a:spcAft>
                <a:spcPts val="0"/>
              </a:spcAft>
              <a:buClr>
                <a:srgbClr val="5588BB"/>
              </a:buClr>
              <a:buSzPts val="3450"/>
              <a:buFont typeface="Noto Sans Symbols"/>
              <a:buChar char="▪"/>
            </a:pPr>
            <a:r>
              <a:rPr lang="en-US" sz="3000">
                <a:latin typeface="Franklin Gothic"/>
                <a:ea typeface="Franklin Gothic"/>
                <a:cs typeface="Franklin Gothic"/>
                <a:sym typeface="Franklin Gothic"/>
              </a:rPr>
              <a:t>The </a:t>
            </a:r>
            <a:r>
              <a:rPr lang="en-US" sz="3000" u="sng">
                <a:latin typeface="Franklin Gothic"/>
                <a:ea typeface="Franklin Gothic"/>
                <a:cs typeface="Franklin Gothic"/>
                <a:sym typeface="Franklin Gothic"/>
              </a:rPr>
              <a:t>right</a:t>
            </a:r>
            <a:r>
              <a:rPr lang="en-US" sz="3000">
                <a:latin typeface="Franklin Gothic"/>
                <a:ea typeface="Franklin Gothic"/>
                <a:cs typeface="Franklin Gothic"/>
                <a:sym typeface="Franklin Gothic"/>
              </a:rPr>
              <a:t> to help decide if the school’s Title I program is meeting the needs of their child.</a:t>
            </a:r>
            <a:r>
              <a:rPr lang="en-US" sz="2800">
                <a:latin typeface="Franklin Gothic"/>
                <a:ea typeface="Franklin Gothic"/>
                <a:cs typeface="Franklin Gothic"/>
                <a:sym typeface="Franklin Gothic"/>
              </a:rPr>
              <a:t>                                                        </a:t>
            </a:r>
            <a:r>
              <a:rPr i="1" lang="en-US" sz="2600">
                <a:solidFill>
                  <a:srgbClr val="000B77"/>
                </a:solidFill>
                <a:latin typeface="Franklin Gothic"/>
                <a:ea typeface="Franklin Gothic"/>
                <a:cs typeface="Franklin Gothic"/>
                <a:sym typeface="Franklin Gothic"/>
              </a:rPr>
              <a:t>(El </a:t>
            </a:r>
            <a:r>
              <a:rPr i="1" lang="en-US" sz="2600" u="sng">
                <a:solidFill>
                  <a:srgbClr val="000B77"/>
                </a:solidFill>
                <a:latin typeface="Franklin Gothic"/>
                <a:ea typeface="Franklin Gothic"/>
                <a:cs typeface="Franklin Gothic"/>
                <a:sym typeface="Franklin Gothic"/>
              </a:rPr>
              <a:t>derecho</a:t>
            </a:r>
            <a:r>
              <a:rPr i="1" lang="en-US" sz="2600">
                <a:solidFill>
                  <a:srgbClr val="000B77"/>
                </a:solidFill>
                <a:latin typeface="Franklin Gothic"/>
                <a:ea typeface="Franklin Gothic"/>
                <a:cs typeface="Franklin Gothic"/>
                <a:sym typeface="Franklin Gothic"/>
              </a:rPr>
              <a:t> de ayudar a decidir si el programa de Titulo I dentro de la escuela esta llenando las necesidades de su hijo/a.)</a:t>
            </a:r>
            <a:endParaRPr/>
          </a:p>
          <a:p>
            <a:pPr indent="0" lvl="1" marL="235458" rtl="0" algn="l">
              <a:lnSpc>
                <a:spcPct val="90000"/>
              </a:lnSpc>
              <a:spcBef>
                <a:spcPts val="200"/>
              </a:spcBef>
              <a:spcAft>
                <a:spcPts val="0"/>
              </a:spcAft>
              <a:buClr>
                <a:srgbClr val="5588BB"/>
              </a:buClr>
              <a:buSzPts val="1150"/>
              <a:buNone/>
            </a:pPr>
            <a:r>
              <a:t/>
            </a:r>
            <a:endParaRPr sz="1000">
              <a:solidFill>
                <a:srgbClr val="A8BF4D"/>
              </a:solidFill>
              <a:latin typeface="Franklin Gothic"/>
              <a:ea typeface="Franklin Gothic"/>
              <a:cs typeface="Franklin Gothic"/>
              <a:sym typeface="Franklin Gothic"/>
            </a:endParaRPr>
          </a:p>
          <a:p>
            <a:pPr indent="0" lvl="1" marL="235458" rtl="0" algn="l">
              <a:lnSpc>
                <a:spcPct val="90000"/>
              </a:lnSpc>
              <a:spcBef>
                <a:spcPts val="200"/>
              </a:spcBef>
              <a:spcAft>
                <a:spcPts val="0"/>
              </a:spcAft>
              <a:buClr>
                <a:srgbClr val="5588BB"/>
              </a:buClr>
              <a:buSzPts val="1150"/>
              <a:buNone/>
            </a:pPr>
            <a:r>
              <a:t/>
            </a:r>
            <a:endParaRPr sz="1000">
              <a:solidFill>
                <a:srgbClr val="A8BF4D"/>
              </a:solidFill>
              <a:latin typeface="Franklin Gothic"/>
              <a:ea typeface="Franklin Gothic"/>
              <a:cs typeface="Franklin Gothic"/>
              <a:sym typeface="Franklin Gothic"/>
            </a:endParaRPr>
          </a:p>
          <a:p>
            <a:pPr indent="-342900" lvl="1" marL="578358" rtl="0" algn="l">
              <a:lnSpc>
                <a:spcPct val="90000"/>
              </a:lnSpc>
              <a:spcBef>
                <a:spcPts val="600"/>
              </a:spcBef>
              <a:spcAft>
                <a:spcPts val="0"/>
              </a:spcAft>
              <a:buClr>
                <a:srgbClr val="5588BB"/>
              </a:buClr>
              <a:buSzPts val="3450"/>
              <a:buFont typeface="Noto Sans Symbols"/>
              <a:buChar char="▪"/>
            </a:pPr>
            <a:r>
              <a:rPr lang="en-US" sz="3000">
                <a:latin typeface="Franklin Gothic"/>
                <a:ea typeface="Franklin Gothic"/>
                <a:cs typeface="Franklin Gothic"/>
                <a:sym typeface="Franklin Gothic"/>
              </a:rPr>
              <a:t>The </a:t>
            </a:r>
            <a:r>
              <a:rPr lang="en-US" sz="3000" u="sng">
                <a:latin typeface="Franklin Gothic"/>
                <a:ea typeface="Franklin Gothic"/>
                <a:cs typeface="Franklin Gothic"/>
                <a:sym typeface="Franklin Gothic"/>
              </a:rPr>
              <a:t>right</a:t>
            </a:r>
            <a:r>
              <a:rPr lang="en-US" sz="3000">
                <a:latin typeface="Franklin Gothic"/>
                <a:ea typeface="Franklin Gothic"/>
                <a:cs typeface="Franklin Gothic"/>
                <a:sym typeface="Franklin Gothic"/>
              </a:rPr>
              <a:t> to offer suggestions for academic improvement and increased parental involvement.                                  </a:t>
            </a:r>
            <a:r>
              <a:rPr i="1" lang="en-US" sz="2600">
                <a:solidFill>
                  <a:srgbClr val="000B77"/>
                </a:solidFill>
                <a:latin typeface="Franklin Gothic"/>
                <a:ea typeface="Franklin Gothic"/>
                <a:cs typeface="Franklin Gothic"/>
                <a:sym typeface="Franklin Gothic"/>
              </a:rPr>
              <a:t>(El </a:t>
            </a:r>
            <a:r>
              <a:rPr i="1" lang="en-US" sz="2600" u="sng">
                <a:solidFill>
                  <a:srgbClr val="000B77"/>
                </a:solidFill>
                <a:latin typeface="Franklin Gothic"/>
                <a:ea typeface="Franklin Gothic"/>
                <a:cs typeface="Franklin Gothic"/>
                <a:sym typeface="Franklin Gothic"/>
              </a:rPr>
              <a:t>derecho</a:t>
            </a:r>
            <a:r>
              <a:rPr i="1" lang="en-US" sz="2600">
                <a:solidFill>
                  <a:srgbClr val="000B77"/>
                </a:solidFill>
                <a:latin typeface="Franklin Gothic"/>
                <a:ea typeface="Franklin Gothic"/>
                <a:cs typeface="Franklin Gothic"/>
                <a:sym typeface="Franklin Gothic"/>
              </a:rPr>
              <a:t> de ofrecer sugerencias para un mejoramiento académico y aumentar la participación de los padres.)</a:t>
            </a:r>
            <a:endParaRPr/>
          </a:p>
          <a:p>
            <a:pPr indent="-98425" lvl="1" marL="406908" rtl="0" algn="l">
              <a:lnSpc>
                <a:spcPct val="90000"/>
              </a:lnSpc>
              <a:spcBef>
                <a:spcPts val="200"/>
              </a:spcBef>
              <a:spcAft>
                <a:spcPts val="0"/>
              </a:spcAft>
              <a:buClr>
                <a:srgbClr val="5588BB"/>
              </a:buClr>
              <a:buSzPts val="1150"/>
              <a:buFont typeface="Noto Sans Symbols"/>
              <a:buNone/>
            </a:pPr>
            <a:r>
              <a:t/>
            </a:r>
            <a:endParaRPr sz="1000">
              <a:solidFill>
                <a:srgbClr val="FEFEFE"/>
              </a:solidFill>
              <a:latin typeface="Libre Franklin"/>
              <a:ea typeface="Libre Franklin"/>
              <a:cs typeface="Libre Franklin"/>
              <a:sym typeface="Libre Franklin"/>
            </a:endParaRPr>
          </a:p>
          <a:p>
            <a:pPr indent="0" lvl="0" marL="0" rtl="0" algn="l">
              <a:lnSpc>
                <a:spcPct val="100000"/>
              </a:lnSpc>
              <a:spcBef>
                <a:spcPts val="480"/>
              </a:spcBef>
              <a:spcAft>
                <a:spcPts val="0"/>
              </a:spcAft>
              <a:buClr>
                <a:srgbClr val="83992A"/>
              </a:buClr>
              <a:buSzPts val="2760"/>
              <a:buNone/>
            </a:pPr>
            <a:r>
              <a:t/>
            </a:r>
            <a:endParaRPr sz="2400">
              <a:solidFill>
                <a:srgbClr val="5588BB"/>
              </a:solidFill>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1"/>
          <p:cNvSpPr txBox="1"/>
          <p:nvPr>
            <p:ph idx="1" type="body"/>
          </p:nvPr>
        </p:nvSpPr>
        <p:spPr>
          <a:xfrm>
            <a:off x="800754" y="668741"/>
            <a:ext cx="7360608" cy="5677468"/>
          </a:xfrm>
          <a:prstGeom prst="rect">
            <a:avLst/>
          </a:prstGeom>
          <a:solidFill>
            <a:srgbClr val="B4E6CD"/>
          </a:solidFill>
          <a:ln>
            <a:noFill/>
          </a:ln>
        </p:spPr>
        <p:txBody>
          <a:bodyPr anchorCtr="0" anchor="t" bIns="45700" lIns="45700" spcFirstLastPara="1" rIns="45700" wrap="square" tIns="45700">
            <a:noAutofit/>
          </a:bodyPr>
          <a:lstStyle/>
          <a:p>
            <a:pPr indent="-98425" lvl="1" marL="406908" rtl="0" algn="l">
              <a:lnSpc>
                <a:spcPct val="90000"/>
              </a:lnSpc>
              <a:spcBef>
                <a:spcPts val="0"/>
              </a:spcBef>
              <a:spcAft>
                <a:spcPts val="0"/>
              </a:spcAft>
              <a:buClr>
                <a:srgbClr val="5588BB"/>
              </a:buClr>
              <a:buSzPts val="1150"/>
              <a:buFont typeface="Noto Sans Symbols"/>
              <a:buNone/>
            </a:pPr>
            <a:r>
              <a:t/>
            </a:r>
            <a:endParaRPr sz="1000">
              <a:solidFill>
                <a:srgbClr val="FEFEFE"/>
              </a:solidFill>
              <a:latin typeface="Libre Franklin"/>
              <a:ea typeface="Libre Franklin"/>
              <a:cs typeface="Libre Franklin"/>
              <a:sym typeface="Libre Franklin"/>
            </a:endParaRPr>
          </a:p>
          <a:p>
            <a:pPr indent="-342900" lvl="1" marL="578358" rtl="0" algn="l">
              <a:lnSpc>
                <a:spcPct val="90000"/>
              </a:lnSpc>
              <a:spcBef>
                <a:spcPts val="520"/>
              </a:spcBef>
              <a:spcAft>
                <a:spcPts val="0"/>
              </a:spcAft>
              <a:buClr>
                <a:srgbClr val="5588BB"/>
              </a:buClr>
              <a:buSzPts val="2990"/>
              <a:buFont typeface="Noto Sans Symbols"/>
              <a:buChar char="▪"/>
            </a:pPr>
            <a:r>
              <a:rPr lang="en-US" sz="2600">
                <a:latin typeface="Franklin Gothic"/>
                <a:ea typeface="Franklin Gothic"/>
                <a:cs typeface="Franklin Gothic"/>
                <a:sym typeface="Franklin Gothic"/>
              </a:rPr>
              <a:t>The </a:t>
            </a:r>
            <a:r>
              <a:rPr lang="en-US" sz="2600" u="sng">
                <a:latin typeface="Franklin Gothic"/>
                <a:ea typeface="Franklin Gothic"/>
                <a:cs typeface="Franklin Gothic"/>
                <a:sym typeface="Franklin Gothic"/>
              </a:rPr>
              <a:t>responsibility</a:t>
            </a:r>
            <a:r>
              <a:rPr lang="en-US" sz="2600">
                <a:latin typeface="Franklin Gothic"/>
                <a:ea typeface="Franklin Gothic"/>
                <a:cs typeface="Franklin Gothic"/>
                <a:sym typeface="Franklin Gothic"/>
              </a:rPr>
              <a:t> to share information with the teacher about their child’s interests and abilities</a:t>
            </a:r>
            <a:r>
              <a:rPr lang="en-US" sz="2600">
                <a:latin typeface="Libre Franklin"/>
                <a:ea typeface="Libre Franklin"/>
                <a:cs typeface="Libre Franklin"/>
                <a:sym typeface="Libre Franklin"/>
              </a:rPr>
              <a:t>.</a:t>
            </a:r>
            <a:r>
              <a:rPr lang="en-US" sz="2600">
                <a:solidFill>
                  <a:srgbClr val="422C16"/>
                </a:solidFill>
                <a:latin typeface="Libre Franklin"/>
                <a:ea typeface="Libre Franklin"/>
                <a:cs typeface="Libre Franklin"/>
                <a:sym typeface="Libre Franklin"/>
              </a:rPr>
              <a:t>                                                              </a:t>
            </a:r>
            <a:r>
              <a:rPr i="1" lang="en-US" sz="2400">
                <a:solidFill>
                  <a:srgbClr val="000B77"/>
                </a:solidFill>
                <a:latin typeface="Franklin Gothic"/>
                <a:ea typeface="Franklin Gothic"/>
                <a:cs typeface="Franklin Gothic"/>
                <a:sym typeface="Franklin Gothic"/>
              </a:rPr>
              <a:t>(La </a:t>
            </a:r>
            <a:r>
              <a:rPr i="1" lang="en-US" sz="2400" u="sng">
                <a:solidFill>
                  <a:srgbClr val="000B77"/>
                </a:solidFill>
                <a:latin typeface="Franklin Gothic"/>
                <a:ea typeface="Franklin Gothic"/>
                <a:cs typeface="Franklin Gothic"/>
                <a:sym typeface="Franklin Gothic"/>
              </a:rPr>
              <a:t>responsabilidad</a:t>
            </a:r>
            <a:r>
              <a:rPr i="1" lang="en-US" sz="2400">
                <a:solidFill>
                  <a:srgbClr val="000B77"/>
                </a:solidFill>
                <a:latin typeface="Franklin Gothic"/>
                <a:ea typeface="Franklin Gothic"/>
                <a:cs typeface="Franklin Gothic"/>
                <a:sym typeface="Franklin Gothic"/>
              </a:rPr>
              <a:t> de compartir información con el maestro tocante a los intereses y las habilidades del niño/a.)</a:t>
            </a:r>
            <a:endParaRPr/>
          </a:p>
          <a:p>
            <a:pPr indent="-167640" lvl="1" marL="578358" rtl="0" algn="l">
              <a:lnSpc>
                <a:spcPct val="90000"/>
              </a:lnSpc>
              <a:spcBef>
                <a:spcPts val="480"/>
              </a:spcBef>
              <a:spcAft>
                <a:spcPts val="0"/>
              </a:spcAft>
              <a:buClr>
                <a:srgbClr val="5588BB"/>
              </a:buClr>
              <a:buSzPts val="2760"/>
              <a:buFont typeface="Noto Sans Symbols"/>
              <a:buNone/>
            </a:pPr>
            <a:r>
              <a:t/>
            </a:r>
            <a:endParaRPr sz="2400">
              <a:solidFill>
                <a:srgbClr val="5588BB"/>
              </a:solidFill>
              <a:latin typeface="Libre Franklin"/>
              <a:ea typeface="Libre Franklin"/>
              <a:cs typeface="Libre Franklin"/>
              <a:sym typeface="Libre Franklin"/>
            </a:endParaRPr>
          </a:p>
          <a:p>
            <a:pPr indent="-342900" lvl="1" marL="578358" rtl="0" algn="l">
              <a:lnSpc>
                <a:spcPct val="90000"/>
              </a:lnSpc>
              <a:spcBef>
                <a:spcPts val="520"/>
              </a:spcBef>
              <a:spcAft>
                <a:spcPts val="0"/>
              </a:spcAft>
              <a:buClr>
                <a:srgbClr val="5588BB"/>
              </a:buClr>
              <a:buSzPts val="2990"/>
              <a:buFont typeface="Noto Sans Symbols"/>
              <a:buChar char="▪"/>
            </a:pPr>
            <a:r>
              <a:rPr lang="en-US" sz="2600">
                <a:latin typeface="Franklin Gothic"/>
                <a:ea typeface="Franklin Gothic"/>
                <a:cs typeface="Franklin Gothic"/>
                <a:sym typeface="Franklin Gothic"/>
              </a:rPr>
              <a:t>The </a:t>
            </a:r>
            <a:r>
              <a:rPr lang="en-US" sz="2600" u="sng">
                <a:latin typeface="Franklin Gothic"/>
                <a:ea typeface="Franklin Gothic"/>
                <a:cs typeface="Franklin Gothic"/>
                <a:sym typeface="Franklin Gothic"/>
              </a:rPr>
              <a:t>responsibility</a:t>
            </a:r>
            <a:r>
              <a:rPr lang="en-US" sz="2600">
                <a:latin typeface="Franklin Gothic"/>
                <a:ea typeface="Franklin Gothic"/>
                <a:cs typeface="Franklin Gothic"/>
                <a:sym typeface="Franklin Gothic"/>
              </a:rPr>
              <a:t> to attend parent conferences and to communicate regularly with the school concerning their child’s academic progress.  </a:t>
            </a:r>
            <a:r>
              <a:rPr lang="en-US" sz="2600"/>
              <a:t>                                            </a:t>
            </a:r>
            <a:r>
              <a:rPr i="1" lang="en-US" sz="2400">
                <a:solidFill>
                  <a:srgbClr val="000B77"/>
                </a:solidFill>
                <a:latin typeface="Franklin Gothic"/>
                <a:ea typeface="Franklin Gothic"/>
                <a:cs typeface="Franklin Gothic"/>
                <a:sym typeface="Franklin Gothic"/>
              </a:rPr>
              <a:t>(La </a:t>
            </a:r>
            <a:r>
              <a:rPr i="1" lang="en-US" sz="2400" u="sng">
                <a:solidFill>
                  <a:srgbClr val="000B77"/>
                </a:solidFill>
                <a:latin typeface="Franklin Gothic"/>
                <a:ea typeface="Franklin Gothic"/>
                <a:cs typeface="Franklin Gothic"/>
                <a:sym typeface="Franklin Gothic"/>
              </a:rPr>
              <a:t>responsabilidad</a:t>
            </a:r>
            <a:r>
              <a:rPr i="1" lang="en-US" sz="2400">
                <a:solidFill>
                  <a:srgbClr val="000B77"/>
                </a:solidFill>
                <a:latin typeface="Franklin Gothic"/>
                <a:ea typeface="Franklin Gothic"/>
                <a:cs typeface="Franklin Gothic"/>
                <a:sym typeface="Franklin Gothic"/>
              </a:rPr>
              <a:t> de asistir a conferencias de padres y de comunicarse regularmente con la escuela acerca del progreso académico de sus niños.)</a:t>
            </a:r>
            <a:endParaRPr/>
          </a:p>
          <a:p>
            <a:pPr indent="-167640" lvl="1" marL="578358" rtl="0" algn="l">
              <a:lnSpc>
                <a:spcPct val="90000"/>
              </a:lnSpc>
              <a:spcBef>
                <a:spcPts val="480"/>
              </a:spcBef>
              <a:spcAft>
                <a:spcPts val="0"/>
              </a:spcAft>
              <a:buClr>
                <a:srgbClr val="5588BB"/>
              </a:buClr>
              <a:buSzPts val="2760"/>
              <a:buFont typeface="Noto Sans Symbols"/>
              <a:buNone/>
            </a:pPr>
            <a:r>
              <a:t/>
            </a:r>
            <a:endParaRPr sz="2400">
              <a:solidFill>
                <a:srgbClr val="5588BB"/>
              </a:solidFill>
              <a:latin typeface="Libre Franklin"/>
              <a:ea typeface="Libre Franklin"/>
              <a:cs typeface="Libre Franklin"/>
              <a:sym typeface="Libre Franklin"/>
            </a:endParaRPr>
          </a:p>
          <a:p>
            <a:pPr indent="0" lvl="0" marL="0" rtl="0" algn="l">
              <a:lnSpc>
                <a:spcPct val="100000"/>
              </a:lnSpc>
              <a:spcBef>
                <a:spcPts val="480"/>
              </a:spcBef>
              <a:spcAft>
                <a:spcPts val="0"/>
              </a:spcAft>
              <a:buClr>
                <a:srgbClr val="83992A"/>
              </a:buClr>
              <a:buSzPts val="2760"/>
              <a:buNone/>
            </a:pPr>
            <a:r>
              <a:t/>
            </a:r>
            <a:endParaRPr sz="2400">
              <a:solidFill>
                <a:srgbClr val="5588BB"/>
              </a:solidFill>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2"/>
          <p:cNvSpPr txBox="1"/>
          <p:nvPr>
            <p:ph idx="1" type="body"/>
          </p:nvPr>
        </p:nvSpPr>
        <p:spPr>
          <a:xfrm>
            <a:off x="658914" y="1009934"/>
            <a:ext cx="7788075" cy="5090617"/>
          </a:xfrm>
          <a:prstGeom prst="rect">
            <a:avLst/>
          </a:prstGeom>
          <a:solidFill>
            <a:srgbClr val="B4E6CD"/>
          </a:solidFill>
          <a:ln>
            <a:noFill/>
          </a:ln>
        </p:spPr>
        <p:txBody>
          <a:bodyPr anchorCtr="0" anchor="t" bIns="45700" lIns="45700" spcFirstLastPara="1" rIns="45700" wrap="square" tIns="45700">
            <a:normAutofit/>
          </a:bodyPr>
          <a:lstStyle/>
          <a:p>
            <a:pPr indent="-457200" lvl="1" marL="692658" rtl="0" algn="l">
              <a:lnSpc>
                <a:spcPct val="90000"/>
              </a:lnSpc>
              <a:spcBef>
                <a:spcPts val="0"/>
              </a:spcBef>
              <a:spcAft>
                <a:spcPts val="0"/>
              </a:spcAft>
              <a:buClr>
                <a:srgbClr val="5588BB"/>
              </a:buClr>
              <a:buSzPts val="3200"/>
              <a:buFont typeface="Noto Sans Symbols"/>
              <a:buChar char="▪"/>
            </a:pPr>
            <a:r>
              <a:rPr lang="en-US" sz="3200">
                <a:latin typeface="Franklin Gothic"/>
                <a:ea typeface="Franklin Gothic"/>
                <a:cs typeface="Franklin Gothic"/>
                <a:sym typeface="Franklin Gothic"/>
              </a:rPr>
              <a:t>The </a:t>
            </a:r>
            <a:r>
              <a:rPr lang="en-US" sz="3200" u="sng">
                <a:latin typeface="Franklin Gothic"/>
                <a:ea typeface="Franklin Gothic"/>
                <a:cs typeface="Franklin Gothic"/>
                <a:sym typeface="Franklin Gothic"/>
              </a:rPr>
              <a:t>responsibility</a:t>
            </a:r>
            <a:r>
              <a:rPr lang="en-US" sz="3200">
                <a:latin typeface="Franklin Gothic"/>
                <a:ea typeface="Franklin Gothic"/>
                <a:cs typeface="Franklin Gothic"/>
                <a:sym typeface="Franklin Gothic"/>
              </a:rPr>
              <a:t> to ensure their child attends school regularly, completes all homework and classroom assignments, and adheres to the District’s Educational Accord, Honor Code, and school behavior policies.    </a:t>
            </a:r>
            <a:endParaRPr/>
          </a:p>
          <a:p>
            <a:pPr indent="0" lvl="1" marL="235458" rtl="0" algn="l">
              <a:lnSpc>
                <a:spcPct val="90000"/>
              </a:lnSpc>
              <a:spcBef>
                <a:spcPts val="200"/>
              </a:spcBef>
              <a:spcAft>
                <a:spcPts val="0"/>
              </a:spcAft>
              <a:buClr>
                <a:srgbClr val="5588BB"/>
              </a:buClr>
              <a:buSzPts val="2400"/>
              <a:buNone/>
            </a:pPr>
            <a:r>
              <a:t/>
            </a:r>
            <a:endParaRPr i="1" sz="2400">
              <a:solidFill>
                <a:srgbClr val="000B77"/>
              </a:solidFill>
              <a:latin typeface="Franklin Gothic"/>
              <a:ea typeface="Franklin Gothic"/>
              <a:cs typeface="Franklin Gothic"/>
              <a:sym typeface="Franklin Gothic"/>
            </a:endParaRPr>
          </a:p>
          <a:p>
            <a:pPr indent="0" lvl="1" marL="235458" rtl="0" algn="l">
              <a:lnSpc>
                <a:spcPct val="90000"/>
              </a:lnSpc>
              <a:spcBef>
                <a:spcPts val="200"/>
              </a:spcBef>
              <a:spcAft>
                <a:spcPts val="0"/>
              </a:spcAft>
              <a:buClr>
                <a:srgbClr val="5588BB"/>
              </a:buClr>
              <a:buSzPts val="2600"/>
              <a:buNone/>
            </a:pPr>
            <a:r>
              <a:rPr i="1" lang="en-US" sz="2600">
                <a:solidFill>
                  <a:srgbClr val="000B77"/>
                </a:solidFill>
                <a:latin typeface="Franklin Gothic"/>
                <a:ea typeface="Franklin Gothic"/>
                <a:cs typeface="Franklin Gothic"/>
                <a:sym typeface="Franklin Gothic"/>
              </a:rPr>
              <a:t>(La </a:t>
            </a:r>
            <a:r>
              <a:rPr i="1" lang="en-US" sz="2600" u="sng">
                <a:solidFill>
                  <a:srgbClr val="000B77"/>
                </a:solidFill>
                <a:latin typeface="Franklin Gothic"/>
                <a:ea typeface="Franklin Gothic"/>
                <a:cs typeface="Franklin Gothic"/>
                <a:sym typeface="Franklin Gothic"/>
              </a:rPr>
              <a:t>responsabilidad</a:t>
            </a:r>
            <a:r>
              <a:rPr i="1" lang="en-US" sz="2600">
                <a:solidFill>
                  <a:srgbClr val="000B77"/>
                </a:solidFill>
                <a:latin typeface="Franklin Gothic"/>
                <a:ea typeface="Franklin Gothic"/>
                <a:cs typeface="Franklin Gothic"/>
                <a:sym typeface="Franklin Gothic"/>
              </a:rPr>
              <a:t> de asegurar que sus hijos asistan a la escuela regularmente, completen todas las tareas y en las del aula, y se adhiere al Acuerdo de la Educación del distrito, código de honor, y las normas de conducta en la escuela.)</a:t>
            </a:r>
            <a:endParaRPr i="1" sz="2600">
              <a:solidFill>
                <a:srgbClr val="000B77"/>
              </a:solidFill>
              <a:latin typeface="Franklin Gothic"/>
              <a:ea typeface="Franklin Gothic"/>
              <a:cs typeface="Franklin Gothic"/>
              <a:sym typeface="Franklin Gothic"/>
            </a:endParaRPr>
          </a:p>
          <a:p>
            <a:pPr indent="-292100" lvl="1" marL="841251" rtl="0" algn="l">
              <a:lnSpc>
                <a:spcPct val="90000"/>
              </a:lnSpc>
              <a:spcBef>
                <a:spcPts val="200"/>
              </a:spcBef>
              <a:spcAft>
                <a:spcPts val="0"/>
              </a:spcAft>
              <a:buClr>
                <a:srgbClr val="5588BB"/>
              </a:buClr>
              <a:buSzPts val="2600"/>
              <a:buFont typeface="Noto Sans Symbols"/>
              <a:buNone/>
            </a:pPr>
            <a:r>
              <a:t/>
            </a:r>
            <a:endParaRPr sz="2600">
              <a:solidFill>
                <a:srgbClr val="422C16"/>
              </a:solidFill>
            </a:endParaRPr>
          </a:p>
          <a:p>
            <a:pPr indent="0" lvl="0" marL="91440" rtl="0" algn="l">
              <a:lnSpc>
                <a:spcPct val="100000"/>
              </a:lnSpc>
              <a:spcBef>
                <a:spcPts val="480"/>
              </a:spcBef>
              <a:spcAft>
                <a:spcPts val="0"/>
              </a:spcAft>
              <a:buClr>
                <a:srgbClr val="5588BB"/>
              </a:buClr>
              <a:buSzPts val="2760"/>
              <a:buFont typeface="Noto Sans Symbols"/>
              <a:buNone/>
            </a:pPr>
            <a:r>
              <a:t/>
            </a:r>
            <a:endParaRPr sz="2400">
              <a:solidFill>
                <a:srgbClr val="5588BB"/>
              </a:solidFill>
              <a:latin typeface="Garamond"/>
              <a:ea typeface="Garamond"/>
              <a:cs typeface="Garamond"/>
              <a:sym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3"/>
          <p:cNvSpPr/>
          <p:nvPr/>
        </p:nvSpPr>
        <p:spPr>
          <a:xfrm>
            <a:off x="768096" y="635590"/>
            <a:ext cx="769620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cap="none">
                <a:solidFill>
                  <a:schemeClr val="dk1"/>
                </a:solidFill>
                <a:latin typeface="Franklin Gothic"/>
                <a:ea typeface="Franklin Gothic"/>
                <a:cs typeface="Franklin Gothic"/>
                <a:sym typeface="Franklin Gothic"/>
              </a:rPr>
              <a:t>DISTRICTWIDE SURVEY RESULTS</a:t>
            </a:r>
            <a:r>
              <a:rPr b="1" lang="en-US" sz="3000" cap="none">
                <a:solidFill>
                  <a:schemeClr val="dk1"/>
                </a:solidFill>
                <a:latin typeface="Candara"/>
                <a:ea typeface="Candara"/>
                <a:cs typeface="Candara"/>
                <a:sym typeface="Candara"/>
              </a:rPr>
              <a:t> </a:t>
            </a:r>
            <a:endParaRPr b="1" sz="3000" cap="none">
              <a:solidFill>
                <a:schemeClr val="dk1"/>
              </a:solidFill>
              <a:latin typeface="Candara"/>
              <a:ea typeface="Candara"/>
              <a:cs typeface="Candara"/>
              <a:sym typeface="Candara"/>
            </a:endParaRPr>
          </a:p>
          <a:p>
            <a:pPr indent="0" lvl="0" marL="0" marR="0" rtl="0" algn="ctr">
              <a:spcBef>
                <a:spcPts val="0"/>
              </a:spcBef>
              <a:spcAft>
                <a:spcPts val="0"/>
              </a:spcAft>
              <a:buNone/>
            </a:pPr>
            <a:r>
              <a:rPr i="1" lang="en-US" sz="3200">
                <a:solidFill>
                  <a:srgbClr val="000B77"/>
                </a:solidFill>
                <a:latin typeface="Franklin Gothic"/>
                <a:ea typeface="Franklin Gothic"/>
                <a:cs typeface="Franklin Gothic"/>
                <a:sym typeface="Franklin Gothic"/>
              </a:rPr>
              <a:t>(Los resultados del estudio del?)</a:t>
            </a:r>
            <a:endParaRPr i="1" sz="3200">
              <a:solidFill>
                <a:srgbClr val="000B77"/>
              </a:solidFill>
              <a:latin typeface="Franklin Gothic"/>
              <a:ea typeface="Franklin Gothic"/>
              <a:cs typeface="Franklin Gothic"/>
              <a:sym typeface="Franklin Gothic"/>
            </a:endParaRPr>
          </a:p>
        </p:txBody>
      </p:sp>
      <p:pic>
        <p:nvPicPr>
          <p:cNvPr id="238" name="Google Shape;238;p13"/>
          <p:cNvPicPr preferRelativeResize="0"/>
          <p:nvPr/>
        </p:nvPicPr>
        <p:blipFill>
          <a:blip r:embed="rId3">
            <a:alphaModFix/>
          </a:blip>
          <a:stretch>
            <a:fillRect/>
          </a:stretch>
        </p:blipFill>
        <p:spPr>
          <a:xfrm>
            <a:off x="1567125" y="1878669"/>
            <a:ext cx="6098158" cy="47172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4"/>
          <p:cNvSpPr txBox="1"/>
          <p:nvPr>
            <p:ph idx="1" type="body"/>
          </p:nvPr>
        </p:nvSpPr>
        <p:spPr>
          <a:xfrm>
            <a:off x="768096" y="3016154"/>
            <a:ext cx="7788075" cy="3293205"/>
          </a:xfrm>
          <a:prstGeom prst="rect">
            <a:avLst/>
          </a:prstGeom>
          <a:noFill/>
          <a:ln>
            <a:noFill/>
          </a:ln>
        </p:spPr>
        <p:txBody>
          <a:bodyPr anchorCtr="0" anchor="t" bIns="45700" lIns="45700" spcFirstLastPara="1" rIns="45700" wrap="square" tIns="45700">
            <a:normAutofit/>
          </a:bodyPr>
          <a:lstStyle/>
          <a:p>
            <a:pPr indent="-110490" lvl="0" marL="285750" rtl="0" algn="l">
              <a:lnSpc>
                <a:spcPct val="100000"/>
              </a:lnSpc>
              <a:spcBef>
                <a:spcPts val="0"/>
              </a:spcBef>
              <a:spcAft>
                <a:spcPts val="0"/>
              </a:spcAft>
              <a:buClr>
                <a:srgbClr val="83992A"/>
              </a:buClr>
              <a:buSzPts val="2760"/>
              <a:buFont typeface="Arial"/>
              <a:buNone/>
            </a:pPr>
            <a:r>
              <a:t/>
            </a:r>
            <a:endParaRPr sz="2400">
              <a:solidFill>
                <a:srgbClr val="422C16"/>
              </a:solidFill>
              <a:latin typeface="Garamond"/>
              <a:ea typeface="Garamond"/>
              <a:cs typeface="Garamond"/>
              <a:sym typeface="Garamond"/>
            </a:endParaRPr>
          </a:p>
          <a:p>
            <a:pPr indent="0" lvl="0" marL="0" rtl="0" algn="l">
              <a:lnSpc>
                <a:spcPct val="100000"/>
              </a:lnSpc>
              <a:spcBef>
                <a:spcPts val="1240"/>
              </a:spcBef>
              <a:spcAft>
                <a:spcPts val="0"/>
              </a:spcAft>
              <a:buClr>
                <a:srgbClr val="83992A"/>
              </a:buClr>
              <a:buSzPts val="3680"/>
              <a:buNone/>
            </a:pPr>
            <a:r>
              <a:rPr lang="en-US" sz="3200">
                <a:latin typeface="Franklin Gothic"/>
                <a:ea typeface="Franklin Gothic"/>
                <a:cs typeface="Franklin Gothic"/>
                <a:sym typeface="Franklin Gothic"/>
              </a:rPr>
              <a:t>Let’s review the Parent and Family Engagement Policy currently in place. </a:t>
            </a:r>
            <a:endParaRPr sz="3200">
              <a:latin typeface="Franklin Gothic"/>
              <a:ea typeface="Franklin Gothic"/>
              <a:cs typeface="Franklin Gothic"/>
              <a:sym typeface="Franklin Gothic"/>
            </a:endParaRPr>
          </a:p>
          <a:p>
            <a:pPr indent="0" lvl="0" marL="0" rtl="0" algn="l">
              <a:lnSpc>
                <a:spcPct val="100000"/>
              </a:lnSpc>
              <a:spcBef>
                <a:spcPts val="1160"/>
              </a:spcBef>
              <a:spcAft>
                <a:spcPts val="0"/>
              </a:spcAft>
              <a:buClr>
                <a:srgbClr val="83992A"/>
              </a:buClr>
              <a:buSzPts val="3220"/>
              <a:buNone/>
            </a:pPr>
            <a:r>
              <a:rPr i="1" lang="en-US" sz="2800">
                <a:solidFill>
                  <a:srgbClr val="000B77"/>
                </a:solidFill>
                <a:latin typeface="Franklin Gothic"/>
                <a:ea typeface="Franklin Gothic"/>
                <a:cs typeface="Franklin Gothic"/>
                <a:sym typeface="Franklin Gothic"/>
              </a:rPr>
              <a:t>(Revisemos la Norma de Participación de los Padres actualmente implementada.)</a:t>
            </a:r>
            <a:endParaRPr i="1" sz="2800">
              <a:solidFill>
                <a:srgbClr val="000B77"/>
              </a:solidFill>
              <a:latin typeface="Franklin Gothic"/>
              <a:ea typeface="Franklin Gothic"/>
              <a:cs typeface="Franklin Gothic"/>
              <a:sym typeface="Franklin Gothic"/>
            </a:endParaRPr>
          </a:p>
          <a:p>
            <a:pPr indent="0" lvl="0" marL="0" rtl="0" algn="l">
              <a:lnSpc>
                <a:spcPct val="100000"/>
              </a:lnSpc>
              <a:spcBef>
                <a:spcPts val="1080"/>
              </a:spcBef>
              <a:spcAft>
                <a:spcPts val="0"/>
              </a:spcAft>
              <a:buClr>
                <a:srgbClr val="5588BB"/>
              </a:buClr>
              <a:buSzPts val="2760"/>
              <a:buNone/>
            </a:pPr>
            <a:r>
              <a:t/>
            </a:r>
            <a:endParaRPr sz="2400">
              <a:solidFill>
                <a:srgbClr val="5588BB"/>
              </a:solidFill>
              <a:latin typeface="Garamond"/>
              <a:ea typeface="Garamond"/>
              <a:cs typeface="Garamond"/>
              <a:sym typeface="Garamond"/>
            </a:endParaRPr>
          </a:p>
        </p:txBody>
      </p:sp>
      <p:sp>
        <p:nvSpPr>
          <p:cNvPr id="244" name="Google Shape;244;p14"/>
          <p:cNvSpPr/>
          <p:nvPr/>
        </p:nvSpPr>
        <p:spPr>
          <a:xfrm>
            <a:off x="859971" y="716340"/>
            <a:ext cx="7164914"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cap="none">
                <a:solidFill>
                  <a:schemeClr val="dk1"/>
                </a:solidFill>
                <a:latin typeface="Franklin Gothic"/>
                <a:ea typeface="Franklin Gothic"/>
                <a:cs typeface="Franklin Gothic"/>
                <a:sym typeface="Franklin Gothic"/>
              </a:rPr>
              <a:t>PARENT AND FAMILY </a:t>
            </a:r>
            <a:endParaRPr b="1" sz="4400" cap="none">
              <a:solidFill>
                <a:schemeClr val="dk1"/>
              </a:solidFill>
              <a:latin typeface="Franklin Gothic"/>
              <a:ea typeface="Franklin Gothic"/>
              <a:cs typeface="Franklin Gothic"/>
              <a:sym typeface="Franklin Gothic"/>
            </a:endParaRPr>
          </a:p>
          <a:p>
            <a:pPr indent="0" lvl="0" marL="0" marR="0" rtl="0" algn="ctr">
              <a:spcBef>
                <a:spcPts val="0"/>
              </a:spcBef>
              <a:spcAft>
                <a:spcPts val="0"/>
              </a:spcAft>
              <a:buNone/>
            </a:pPr>
            <a:r>
              <a:rPr b="1" lang="en-US" sz="4400" cap="none">
                <a:solidFill>
                  <a:schemeClr val="dk1"/>
                </a:solidFill>
                <a:latin typeface="Franklin Gothic"/>
                <a:ea typeface="Franklin Gothic"/>
                <a:cs typeface="Franklin Gothic"/>
                <a:sym typeface="Franklin Gothic"/>
              </a:rPr>
              <a:t>ENGAGEMENT POLICY </a:t>
            </a:r>
            <a:br>
              <a:rPr lang="en-US" sz="3200">
                <a:solidFill>
                  <a:srgbClr val="62721F"/>
                </a:solidFill>
                <a:latin typeface="Franklin Gothic"/>
                <a:ea typeface="Franklin Gothic"/>
                <a:cs typeface="Franklin Gothic"/>
                <a:sym typeface="Franklin Gothic"/>
              </a:rPr>
            </a:br>
            <a:r>
              <a:rPr i="1" lang="en-US" sz="2400">
                <a:solidFill>
                  <a:srgbClr val="000B77"/>
                </a:solidFill>
                <a:latin typeface="Franklin Gothic"/>
                <a:ea typeface="Franklin Gothic"/>
                <a:cs typeface="Franklin Gothic"/>
                <a:sym typeface="Franklin Gothic"/>
              </a:rPr>
              <a:t>(la Póliza de Participación de Padres de la escuela?)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5"/>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1"/>
              </a:buClr>
              <a:buSzPts val="4400"/>
              <a:buFont typeface="Franklin Gothic"/>
              <a:buNone/>
            </a:pPr>
            <a:r>
              <a:rPr b="1" lang="en-US" sz="4400">
                <a:solidFill>
                  <a:schemeClr val="dk1"/>
                </a:solidFill>
                <a:latin typeface="Franklin Gothic"/>
                <a:ea typeface="Franklin Gothic"/>
                <a:cs typeface="Franklin Gothic"/>
                <a:sym typeface="Franklin Gothic"/>
              </a:rPr>
              <a:t>THANK YOU FOR ATTENDING</a:t>
            </a:r>
            <a:br>
              <a:rPr lang="en-US" sz="4400" cap="none">
                <a:solidFill>
                  <a:srgbClr val="62721F"/>
                </a:solidFill>
                <a:latin typeface="Franklin Gothic"/>
                <a:ea typeface="Franklin Gothic"/>
                <a:cs typeface="Franklin Gothic"/>
                <a:sym typeface="Franklin Gothic"/>
              </a:rPr>
            </a:br>
            <a:r>
              <a:rPr i="1" lang="en-US" sz="3100" cap="none">
                <a:solidFill>
                  <a:srgbClr val="000B77"/>
                </a:solidFill>
                <a:latin typeface="Franklin Gothic"/>
                <a:ea typeface="Franklin Gothic"/>
                <a:cs typeface="Franklin Gothic"/>
                <a:sym typeface="Franklin Gothic"/>
              </a:rPr>
              <a:t>(Gracias por Asistir)</a:t>
            </a:r>
            <a:endParaRPr i="1" sz="3100">
              <a:solidFill>
                <a:srgbClr val="000B77"/>
              </a:solidFill>
              <a:latin typeface="Franklin Gothic"/>
              <a:ea typeface="Franklin Gothic"/>
              <a:cs typeface="Franklin Gothic"/>
              <a:sym typeface="Franklin Gothic"/>
            </a:endParaRPr>
          </a:p>
        </p:txBody>
      </p:sp>
      <p:sp>
        <p:nvSpPr>
          <p:cNvPr id="250" name="Google Shape;250;p15"/>
          <p:cNvSpPr txBox="1"/>
          <p:nvPr>
            <p:ph idx="1" type="body"/>
          </p:nvPr>
        </p:nvSpPr>
        <p:spPr>
          <a:xfrm>
            <a:off x="768096" y="2286000"/>
            <a:ext cx="7290055" cy="4023360"/>
          </a:xfrm>
          <a:prstGeom prst="rect">
            <a:avLst/>
          </a:prstGeom>
          <a:noFill/>
          <a:ln>
            <a:noFill/>
          </a:ln>
        </p:spPr>
        <p:txBody>
          <a:bodyPr anchorCtr="0" anchor="t" bIns="45700" lIns="45700" spcFirstLastPara="1" rIns="45700" wrap="square" tIns="45700">
            <a:normAutofit/>
          </a:bodyPr>
          <a:lstStyle/>
          <a:p>
            <a:pPr indent="-285750" lvl="0" marL="285750" rtl="0" algn="ctr">
              <a:lnSpc>
                <a:spcPct val="80000"/>
              </a:lnSpc>
              <a:spcBef>
                <a:spcPts val="0"/>
              </a:spcBef>
              <a:spcAft>
                <a:spcPts val="0"/>
              </a:spcAft>
              <a:buClr>
                <a:srgbClr val="83992A"/>
              </a:buClr>
              <a:buSzPts val="2530"/>
              <a:buNone/>
            </a:pPr>
            <a:r>
              <a:t/>
            </a:r>
            <a:endParaRPr sz="2200">
              <a:solidFill>
                <a:srgbClr val="62721F"/>
              </a:solidFill>
              <a:latin typeface="Garamond"/>
              <a:ea typeface="Garamond"/>
              <a:cs typeface="Garamond"/>
              <a:sym typeface="Garamond"/>
            </a:endParaRPr>
          </a:p>
          <a:p>
            <a:pPr indent="-285750" lvl="0" marL="285750" rtl="0" algn="ctr">
              <a:lnSpc>
                <a:spcPct val="80000"/>
              </a:lnSpc>
              <a:spcBef>
                <a:spcPts val="1040"/>
              </a:spcBef>
              <a:spcAft>
                <a:spcPts val="0"/>
              </a:spcAft>
              <a:buClr>
                <a:srgbClr val="83992A"/>
              </a:buClr>
              <a:buSzPts val="2530"/>
              <a:buNone/>
            </a:pPr>
            <a:r>
              <a:t/>
            </a:r>
            <a:endParaRPr sz="2200">
              <a:solidFill>
                <a:srgbClr val="54381C"/>
              </a:solidFill>
              <a:latin typeface="Garamond"/>
              <a:ea typeface="Garamond"/>
              <a:cs typeface="Garamond"/>
              <a:sym typeface="Garamond"/>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For questions, please call:</a:t>
            </a:r>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Title I Services</a:t>
            </a:r>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Clark County School District</a:t>
            </a:r>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702-799-3850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256" name="Google Shape;256;p16"/>
          <p:cNvPicPr preferRelativeResize="0"/>
          <p:nvPr/>
        </p:nvPicPr>
        <p:blipFill rotWithShape="1">
          <a:blip r:embed="rId3">
            <a:alphaModFix/>
          </a:blip>
          <a:srcRect b="0" l="0" r="0" t="0"/>
          <a:stretch/>
        </p:blipFill>
        <p:spPr>
          <a:xfrm>
            <a:off x="2846008" y="737752"/>
            <a:ext cx="3458425" cy="55334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
          <p:cNvSpPr txBox="1"/>
          <p:nvPr>
            <p:ph idx="1" type="body"/>
          </p:nvPr>
        </p:nvSpPr>
        <p:spPr>
          <a:xfrm>
            <a:off x="768096" y="2209800"/>
            <a:ext cx="3553500" cy="4023300"/>
          </a:xfrm>
          <a:prstGeom prst="rect">
            <a:avLst/>
          </a:prstGeom>
          <a:noFill/>
          <a:ln>
            <a:noFill/>
          </a:ln>
        </p:spPr>
        <p:txBody>
          <a:bodyPr anchorCtr="0" anchor="t" bIns="45700" lIns="45700" spcFirstLastPara="1" rIns="45700" wrap="square" tIns="45700">
            <a:normAutofit lnSpcReduction="20000"/>
          </a:bodyPr>
          <a:lstStyle/>
          <a:p>
            <a:pPr indent="-457200" lvl="1" marL="457200" rtl="0" algn="l">
              <a:lnSpc>
                <a:spcPct val="90000"/>
              </a:lnSpc>
              <a:spcBef>
                <a:spcPts val="0"/>
              </a:spcBef>
              <a:spcAft>
                <a:spcPts val="0"/>
              </a:spcAft>
              <a:buClr>
                <a:srgbClr val="5588BB"/>
              </a:buClr>
              <a:buSzPts val="2100"/>
              <a:buFont typeface="Noto Sans Symbols"/>
              <a:buChar char="▪"/>
            </a:pPr>
            <a:r>
              <a:rPr lang="en-US" sz="2100">
                <a:latin typeface="Libre Franklin"/>
                <a:ea typeface="Libre Franklin"/>
                <a:cs typeface="Libre Franklin"/>
                <a:sym typeface="Libre Franklin"/>
              </a:rPr>
              <a:t>Federal 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endParaRPr/>
          </a:p>
        </p:txBody>
      </p:sp>
      <p:sp>
        <p:nvSpPr>
          <p:cNvPr id="172" name="Google Shape;172;p2"/>
          <p:cNvSpPr txBox="1"/>
          <p:nvPr/>
        </p:nvSpPr>
        <p:spPr>
          <a:xfrm>
            <a:off x="4824894" y="2198914"/>
            <a:ext cx="3553500" cy="4023300"/>
          </a:xfrm>
          <a:prstGeom prst="rect">
            <a:avLst/>
          </a:prstGeom>
          <a:noFill/>
          <a:ln>
            <a:noFill/>
          </a:ln>
        </p:spPr>
        <p:txBody>
          <a:bodyPr anchorCtr="0" anchor="t" bIns="45700" lIns="45700" spcFirstLastPara="1" rIns="45700" wrap="square" tIns="45700">
            <a:normAutofit fontScale="92500" lnSpcReduction="20000"/>
          </a:bodyPr>
          <a:lstStyle/>
          <a:p>
            <a:pPr indent="-447198" lvl="0" marL="457200" marR="0" rtl="0" algn="l">
              <a:lnSpc>
                <a:spcPct val="90000"/>
              </a:lnSpc>
              <a:spcBef>
                <a:spcPts val="0"/>
              </a:spcBef>
              <a:spcAft>
                <a:spcPts val="0"/>
              </a:spcAft>
              <a:buClr>
                <a:srgbClr val="5588BB"/>
              </a:buClr>
              <a:buSzPct val="100000"/>
              <a:buFont typeface="Noto Sans Symbols"/>
              <a:buChar char="▪"/>
            </a:pPr>
            <a:r>
              <a:rPr b="0" i="1" lang="en-US" sz="2100" u="none" cap="none" strike="noStrike">
                <a:solidFill>
                  <a:srgbClr val="000B77"/>
                </a:solidFill>
                <a:latin typeface="Libre Franklin"/>
                <a:ea typeface="Libre Franklin"/>
                <a:cs typeface="Libre Franklin"/>
                <a:sym typeface="Libre Franklin"/>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endParaRPr/>
          </a:p>
          <a:p>
            <a:pPr indent="0" lvl="0" marL="91440" marR="0" rtl="0" algn="l">
              <a:lnSpc>
                <a:spcPct val="90000"/>
              </a:lnSpc>
              <a:spcBef>
                <a:spcPts val="1400"/>
              </a:spcBef>
              <a:spcAft>
                <a:spcPts val="0"/>
              </a:spcAft>
              <a:buClr>
                <a:schemeClr val="accent2"/>
              </a:buClr>
              <a:buSzPct val="100000"/>
              <a:buFont typeface="Twentieth Century"/>
              <a:buNone/>
            </a:pPr>
            <a:r>
              <a:t/>
            </a:r>
            <a:endParaRPr b="0" i="0" sz="2000" u="none" cap="none" strike="noStrike">
              <a:solidFill>
                <a:schemeClr val="dk1"/>
              </a:solidFill>
              <a:latin typeface="Garamond"/>
              <a:ea typeface="Garamond"/>
              <a:cs typeface="Garamond"/>
              <a:sym typeface="Garamond"/>
            </a:endParaRPr>
          </a:p>
        </p:txBody>
      </p:sp>
      <p:sp>
        <p:nvSpPr>
          <p:cNvPr id="173" name="Google Shape;173;p2"/>
          <p:cNvSpPr/>
          <p:nvPr/>
        </p:nvSpPr>
        <p:spPr>
          <a:xfrm>
            <a:off x="859970" y="824377"/>
            <a:ext cx="751845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chemeClr val="dk1"/>
                </a:solidFill>
                <a:latin typeface="Libre Franklin"/>
                <a:ea typeface="Libre Franklin"/>
                <a:cs typeface="Libre Franklin"/>
                <a:sym typeface="Libre Franklin"/>
              </a:rPr>
              <a:t>EVERY STUDENT SUCCEEDS ACT (ESSA) </a:t>
            </a:r>
            <a:br>
              <a:rPr b="0" i="0" lang="en-US" sz="2400" u="none" cap="none" strike="noStrike">
                <a:solidFill>
                  <a:srgbClr val="422C16"/>
                </a:solidFill>
                <a:latin typeface="Libre Franklin"/>
                <a:ea typeface="Libre Franklin"/>
                <a:cs typeface="Libre Franklin"/>
                <a:sym typeface="Libre Franklin"/>
              </a:rPr>
            </a:br>
            <a:r>
              <a:rPr b="0" i="1" lang="en-US" sz="2000" u="none" cap="none" strike="noStrike">
                <a:solidFill>
                  <a:srgbClr val="000B77"/>
                </a:solidFill>
                <a:latin typeface="Libre Franklin"/>
                <a:ea typeface="Libre Franklin"/>
                <a:cs typeface="Libre Franklin"/>
                <a:sym typeface="Libre Franklin"/>
              </a:rPr>
              <a:t>(La Ley-cada estudiante tenga exito ESSA por sus siglas en ingles)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
          <p:cNvSpPr txBox="1"/>
          <p:nvPr>
            <p:ph idx="1" type="body"/>
          </p:nvPr>
        </p:nvSpPr>
        <p:spPr>
          <a:xfrm>
            <a:off x="768096" y="1834487"/>
            <a:ext cx="7788000" cy="4398600"/>
          </a:xfrm>
          <a:prstGeom prst="rect">
            <a:avLst/>
          </a:prstGeom>
          <a:noFill/>
          <a:ln>
            <a:noFill/>
          </a:ln>
        </p:spPr>
        <p:txBody>
          <a:bodyPr anchorCtr="0" anchor="t" bIns="45700" lIns="45700" spcFirstLastPara="1" rIns="45700" wrap="square" tIns="45700">
            <a:normAutofit fontScale="92500" lnSpcReduction="20000"/>
          </a:bodyPr>
          <a:lstStyle/>
          <a:p>
            <a:pPr indent="-439674" lvl="0" marL="740664" rtl="0" algn="l">
              <a:lnSpc>
                <a:spcPct val="100000"/>
              </a:lnSpc>
              <a:spcBef>
                <a:spcPts val="0"/>
              </a:spcBef>
              <a:spcAft>
                <a:spcPts val="0"/>
              </a:spcAft>
              <a:buClr>
                <a:srgbClr val="727FFF"/>
              </a:buClr>
              <a:buSzPct val="115000"/>
              <a:buFont typeface="Noto Sans Symbols"/>
              <a:buChar char="▪"/>
            </a:pPr>
            <a:r>
              <a:rPr lang="en-US" sz="3200">
                <a:latin typeface="Libre Franklin"/>
                <a:ea typeface="Libre Franklin"/>
                <a:cs typeface="Libre Franklin"/>
                <a:sym typeface="Libre Franklin"/>
              </a:rPr>
              <a:t>Title I is a federally funded academic assistance program for schools.</a:t>
            </a:r>
            <a:r>
              <a:rPr lang="en-US" sz="2800">
                <a:solidFill>
                  <a:srgbClr val="54381C"/>
                </a:solidFill>
                <a:latin typeface="Libre Franklin"/>
                <a:ea typeface="Libre Franklin"/>
                <a:cs typeface="Libre Franklin"/>
                <a:sym typeface="Libre Franklin"/>
              </a:rPr>
              <a:t> </a:t>
            </a:r>
            <a:endParaRPr sz="2800">
              <a:solidFill>
                <a:srgbClr val="54381C"/>
              </a:solidFill>
              <a:latin typeface="Libre Franklin"/>
              <a:ea typeface="Libre Franklin"/>
              <a:cs typeface="Libre Franklin"/>
              <a:sym typeface="Libre Franklin"/>
            </a:endParaRPr>
          </a:p>
          <a:p>
            <a:pPr indent="0" lvl="0" marL="283464" rtl="0" algn="l">
              <a:lnSpc>
                <a:spcPct val="100000"/>
              </a:lnSpc>
              <a:spcBef>
                <a:spcPts val="600"/>
              </a:spcBef>
              <a:spcAft>
                <a:spcPts val="0"/>
              </a:spcAft>
              <a:buClr>
                <a:srgbClr val="727FFF"/>
              </a:buClr>
              <a:buSzPct val="115000"/>
              <a:buNone/>
            </a:pPr>
            <a:r>
              <a:rPr lang="en-US" sz="2600">
                <a:solidFill>
                  <a:srgbClr val="000B77"/>
                </a:solidFill>
                <a:latin typeface="Libre Franklin"/>
                <a:ea typeface="Libre Franklin"/>
                <a:cs typeface="Libre Franklin"/>
                <a:sym typeface="Libre Franklin"/>
              </a:rPr>
              <a:t>		</a:t>
            </a:r>
            <a:r>
              <a:rPr i="1" lang="en-US" sz="2600">
                <a:solidFill>
                  <a:srgbClr val="000B77"/>
                </a:solidFill>
                <a:latin typeface="Libre Franklin"/>
                <a:ea typeface="Libre Franklin"/>
                <a:cs typeface="Libre Franklin"/>
                <a:sym typeface="Libre Franklin"/>
              </a:rPr>
              <a:t>(Titulo I - es un programa de fondos Federales para la 		asistencia académica de las escuelas.)</a:t>
            </a:r>
            <a:endParaRPr/>
          </a:p>
          <a:p>
            <a:pPr indent="0" lvl="0" marL="283464" rtl="0" algn="l">
              <a:lnSpc>
                <a:spcPct val="100000"/>
              </a:lnSpc>
              <a:spcBef>
                <a:spcPts val="600"/>
              </a:spcBef>
              <a:spcAft>
                <a:spcPts val="0"/>
              </a:spcAft>
              <a:buClr>
                <a:srgbClr val="727FFF"/>
              </a:buClr>
              <a:buSzPct val="115000"/>
              <a:buNone/>
            </a:pPr>
            <a:r>
              <a:t/>
            </a:r>
            <a:endParaRPr sz="2600">
              <a:solidFill>
                <a:srgbClr val="000B77"/>
              </a:solidFill>
              <a:latin typeface="Libre Franklin"/>
              <a:ea typeface="Libre Franklin"/>
              <a:cs typeface="Libre Franklin"/>
              <a:sym typeface="Libre Franklin"/>
            </a:endParaRPr>
          </a:p>
          <a:p>
            <a:pPr indent="-439674" lvl="0" marL="740664" rtl="0" algn="l">
              <a:lnSpc>
                <a:spcPct val="100000"/>
              </a:lnSpc>
              <a:spcBef>
                <a:spcPts val="600"/>
              </a:spcBef>
              <a:spcAft>
                <a:spcPts val="0"/>
              </a:spcAft>
              <a:buClr>
                <a:srgbClr val="727FFF"/>
              </a:buClr>
              <a:buSzPct val="115000"/>
              <a:buFont typeface="Noto Sans Symbols"/>
              <a:buChar char="▪"/>
            </a:pPr>
            <a:r>
              <a:rPr lang="en-US" sz="3200">
                <a:latin typeface="Libre Franklin"/>
                <a:ea typeface="Libre Franklin"/>
                <a:cs typeface="Libre Franklin"/>
                <a:sym typeface="Libre Franklin"/>
              </a:rPr>
              <a:t>The goal of Title I is to ensure a high quality well-rounded education for every child.        </a:t>
            </a:r>
            <a:r>
              <a:rPr i="1" lang="en-US" sz="2600">
                <a:solidFill>
                  <a:srgbClr val="000B77"/>
                </a:solidFill>
                <a:latin typeface="Libre Franklin"/>
                <a:ea typeface="Libre Franklin"/>
                <a:cs typeface="Libre Franklin"/>
                <a:sym typeface="Libre Franklin"/>
              </a:rPr>
              <a:t>(La meta de Titulo I - es asegurar una alta educación de alta calidad para cada uno de los niños/as.)</a:t>
            </a:r>
            <a:endParaRPr i="1" sz="2600">
              <a:solidFill>
                <a:srgbClr val="000B77"/>
              </a:solidFill>
              <a:latin typeface="Libre Franklin"/>
              <a:ea typeface="Libre Franklin"/>
              <a:cs typeface="Libre Franklin"/>
              <a:sym typeface="Libre Franklin"/>
            </a:endParaRPr>
          </a:p>
          <a:p>
            <a:pPr indent="-267335" lvl="0" marL="740664" rtl="0" algn="l">
              <a:lnSpc>
                <a:spcPct val="100000"/>
              </a:lnSpc>
              <a:spcBef>
                <a:spcPts val="600"/>
              </a:spcBef>
              <a:spcAft>
                <a:spcPts val="0"/>
              </a:spcAft>
              <a:buClr>
                <a:srgbClr val="727FFF"/>
              </a:buClr>
              <a:buSzPct val="115000"/>
              <a:buFont typeface="Noto Sans Symbols"/>
              <a:buNone/>
            </a:pPr>
            <a:r>
              <a:t/>
            </a:r>
            <a:endParaRPr sz="2600">
              <a:solidFill>
                <a:srgbClr val="62721F"/>
              </a:solidFill>
              <a:latin typeface="Garamond"/>
              <a:ea typeface="Garamond"/>
              <a:cs typeface="Garamond"/>
              <a:sym typeface="Garamond"/>
            </a:endParaRPr>
          </a:p>
        </p:txBody>
      </p:sp>
      <p:sp>
        <p:nvSpPr>
          <p:cNvPr id="179" name="Google Shape;179;p3"/>
          <p:cNvSpPr/>
          <p:nvPr/>
        </p:nvSpPr>
        <p:spPr>
          <a:xfrm>
            <a:off x="984061" y="770605"/>
            <a:ext cx="735614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chemeClr val="dk1"/>
                </a:solidFill>
                <a:latin typeface="Candara"/>
                <a:ea typeface="Candara"/>
                <a:cs typeface="Candara"/>
                <a:sym typeface="Candara"/>
              </a:rPr>
              <a:t>WHAT IS TITLE I? </a:t>
            </a:r>
            <a:r>
              <a:rPr b="0" i="1" lang="en-US" sz="2800" u="none" cap="none" strike="noStrike">
                <a:solidFill>
                  <a:srgbClr val="000B77"/>
                </a:solidFill>
                <a:latin typeface="Franklin Gothic"/>
                <a:ea typeface="Franklin Gothic"/>
                <a:cs typeface="Franklin Gothic"/>
                <a:sym typeface="Franklin Gothic"/>
              </a:rPr>
              <a:t>(¿QUÉ ES TITULO I?)</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
          <p:cNvSpPr txBox="1"/>
          <p:nvPr>
            <p:ph idx="1" type="body"/>
          </p:nvPr>
        </p:nvSpPr>
        <p:spPr>
          <a:xfrm>
            <a:off x="686210" y="2893326"/>
            <a:ext cx="7788075" cy="2856476"/>
          </a:xfrm>
          <a:prstGeom prst="rect">
            <a:avLst/>
          </a:prstGeom>
          <a:noFill/>
          <a:ln>
            <a:noFill/>
          </a:ln>
        </p:spPr>
        <p:txBody>
          <a:bodyPr anchorCtr="0" anchor="t" bIns="45700" lIns="45700" spcFirstLastPara="1" rIns="45700" wrap="square" tIns="45700">
            <a:normAutofit fontScale="92500" lnSpcReduction="20000"/>
          </a:bodyPr>
          <a:lstStyle/>
          <a:p>
            <a:pPr indent="0" lvl="0" marL="91440" rtl="0" algn="l">
              <a:lnSpc>
                <a:spcPct val="100000"/>
              </a:lnSpc>
              <a:spcBef>
                <a:spcPts val="0"/>
              </a:spcBef>
              <a:spcAft>
                <a:spcPts val="0"/>
              </a:spcAft>
              <a:buClr>
                <a:srgbClr val="5588BB"/>
              </a:buClr>
              <a:buSzPct val="115000"/>
              <a:buFont typeface="Noto Sans Symbols"/>
              <a:buNone/>
            </a:pPr>
            <a:r>
              <a:t/>
            </a:r>
            <a:endParaRPr sz="2200">
              <a:solidFill>
                <a:srgbClr val="5588BB"/>
              </a:solidFill>
              <a:latin typeface="Garamond"/>
              <a:ea typeface="Garamond"/>
              <a:cs typeface="Garamond"/>
              <a:sym typeface="Garamond"/>
            </a:endParaRPr>
          </a:p>
          <a:p>
            <a:pPr indent="-359330" lvl="3" marL="845820" rtl="0" algn="l">
              <a:lnSpc>
                <a:spcPct val="100000"/>
              </a:lnSpc>
              <a:spcBef>
                <a:spcPts val="600"/>
              </a:spcBef>
              <a:spcAft>
                <a:spcPts val="0"/>
              </a:spcAft>
              <a:buClr>
                <a:srgbClr val="5588BB"/>
              </a:buClr>
              <a:buSzPct val="115000"/>
              <a:buFont typeface="Noto Sans Symbols"/>
              <a:buChar char="▪"/>
            </a:pPr>
            <a:r>
              <a:rPr lang="en-US" sz="3000">
                <a:latin typeface="Franklin Gothic"/>
                <a:ea typeface="Franklin Gothic"/>
                <a:cs typeface="Franklin Gothic"/>
                <a:sym typeface="Franklin Gothic"/>
              </a:rPr>
              <a:t>Funds are used for: </a:t>
            </a:r>
            <a:r>
              <a:rPr i="1" lang="en-US" sz="2400">
                <a:solidFill>
                  <a:srgbClr val="000B77"/>
                </a:solidFill>
                <a:latin typeface="Franklin Gothic"/>
                <a:ea typeface="Franklin Gothic"/>
                <a:cs typeface="Franklin Gothic"/>
                <a:sym typeface="Franklin Gothic"/>
              </a:rPr>
              <a:t>(Los fondos se utilizan para</a:t>
            </a:r>
            <a:r>
              <a:rPr lang="en-US" sz="2400">
                <a:solidFill>
                  <a:srgbClr val="000B77"/>
                </a:solidFill>
                <a:latin typeface="Franklin Gothic"/>
                <a:ea typeface="Franklin Gothic"/>
                <a:cs typeface="Franklin Gothic"/>
                <a:sym typeface="Franklin Gothic"/>
              </a:rPr>
              <a:t>)</a:t>
            </a:r>
            <a:endParaRPr sz="2400">
              <a:solidFill>
                <a:srgbClr val="000B77"/>
              </a:solidFill>
              <a:latin typeface="Franklin Gothic"/>
              <a:ea typeface="Franklin Gothic"/>
              <a:cs typeface="Franklin Gothic"/>
              <a:sym typeface="Franklin Gothic"/>
            </a:endParaRPr>
          </a:p>
          <a:p>
            <a:pPr indent="-205581" lvl="8" marL="1362456" rtl="0" algn="l">
              <a:lnSpc>
                <a:spcPct val="80000"/>
              </a:lnSpc>
              <a:spcBef>
                <a:spcPts val="800"/>
              </a:spcBef>
              <a:spcAft>
                <a:spcPts val="0"/>
              </a:spcAft>
              <a:buClr>
                <a:srgbClr val="5588BB"/>
              </a:buClr>
              <a:buSzPct val="145833"/>
              <a:buFont typeface="Noto Sans Symbols"/>
              <a:buChar char="▪"/>
            </a:pPr>
            <a:r>
              <a:rPr b="1" i="1" lang="en-US" sz="2400">
                <a:latin typeface="Libre Franklin"/>
                <a:ea typeface="Libre Franklin"/>
                <a:cs typeface="Libre Franklin"/>
                <a:sym typeface="Libre Franklin"/>
              </a:rPr>
              <a:t>CSR</a:t>
            </a:r>
            <a:endParaRPr b="1" i="1" sz="2400">
              <a:latin typeface="Libre Franklin"/>
              <a:ea typeface="Libre Franklin"/>
              <a:cs typeface="Libre Franklin"/>
              <a:sym typeface="Libre Franklin"/>
            </a:endParaRPr>
          </a:p>
          <a:p>
            <a:pPr indent="-140969" lvl="8" marL="1362456" rtl="0" algn="l">
              <a:lnSpc>
                <a:spcPct val="80000"/>
              </a:lnSpc>
              <a:spcBef>
                <a:spcPts val="600"/>
              </a:spcBef>
              <a:spcAft>
                <a:spcPts val="0"/>
              </a:spcAft>
              <a:buSzPct val="100000"/>
              <a:buFont typeface="Libre Franklin"/>
              <a:buChar char="▪"/>
            </a:pPr>
            <a:r>
              <a:rPr b="1" i="1" lang="en-US" sz="2400">
                <a:latin typeface="Libre Franklin"/>
                <a:ea typeface="Libre Franklin"/>
                <a:cs typeface="Libre Franklin"/>
                <a:sym typeface="Libre Franklin"/>
              </a:rPr>
              <a:t>Extra duty - Collaboration</a:t>
            </a:r>
            <a:endParaRPr b="1" i="1" sz="2400">
              <a:latin typeface="Libre Franklin"/>
              <a:ea typeface="Libre Franklin"/>
              <a:cs typeface="Libre Franklin"/>
              <a:sym typeface="Libre Franklin"/>
            </a:endParaRPr>
          </a:p>
          <a:p>
            <a:pPr indent="-140969" lvl="8" marL="1362456" rtl="0" algn="l">
              <a:lnSpc>
                <a:spcPct val="80000"/>
              </a:lnSpc>
              <a:spcBef>
                <a:spcPts val="600"/>
              </a:spcBef>
              <a:spcAft>
                <a:spcPts val="0"/>
              </a:spcAft>
              <a:buSzPct val="100000"/>
              <a:buFont typeface="Libre Franklin"/>
              <a:buChar char="▪"/>
            </a:pPr>
            <a:r>
              <a:rPr b="1" i="1" lang="en-US" sz="2400">
                <a:latin typeface="Libre Franklin"/>
                <a:ea typeface="Libre Franklin"/>
                <a:cs typeface="Libre Franklin"/>
                <a:sym typeface="Libre Franklin"/>
              </a:rPr>
              <a:t>Professional Services - Direct Student Support</a:t>
            </a:r>
            <a:endParaRPr b="1" i="1" sz="2400">
              <a:latin typeface="Libre Franklin"/>
              <a:ea typeface="Libre Franklin"/>
              <a:cs typeface="Libre Franklin"/>
              <a:sym typeface="Libre Franklin"/>
            </a:endParaRPr>
          </a:p>
          <a:p>
            <a:pPr indent="-140969" lvl="8" marL="1362456" rtl="0" algn="l">
              <a:lnSpc>
                <a:spcPct val="80000"/>
              </a:lnSpc>
              <a:spcBef>
                <a:spcPts val="600"/>
              </a:spcBef>
              <a:spcAft>
                <a:spcPts val="0"/>
              </a:spcAft>
              <a:buSzPct val="100000"/>
              <a:buFont typeface="Libre Franklin"/>
              <a:buChar char="▪"/>
            </a:pPr>
            <a:r>
              <a:rPr b="1" i="1" lang="en-US" sz="2400">
                <a:latin typeface="Libre Franklin"/>
                <a:ea typeface="Libre Franklin"/>
                <a:cs typeface="Libre Franklin"/>
                <a:sym typeface="Libre Franklin"/>
              </a:rPr>
              <a:t>BoysTown School Support Specialist</a:t>
            </a:r>
            <a:endParaRPr b="1" i="1" sz="2400">
              <a:latin typeface="Libre Franklin"/>
              <a:ea typeface="Libre Franklin"/>
              <a:cs typeface="Libre Franklin"/>
              <a:sym typeface="Libre Franklin"/>
            </a:endParaRPr>
          </a:p>
          <a:p>
            <a:pPr indent="0" lvl="8" marL="1362456" rtl="0" algn="l">
              <a:lnSpc>
                <a:spcPct val="80000"/>
              </a:lnSpc>
              <a:spcBef>
                <a:spcPts val="600"/>
              </a:spcBef>
              <a:spcAft>
                <a:spcPts val="0"/>
              </a:spcAft>
              <a:buClr>
                <a:srgbClr val="5588BB"/>
              </a:buClr>
              <a:buSzPct val="100000"/>
              <a:buFont typeface="Noto Sans Symbols"/>
              <a:buNone/>
            </a:pPr>
            <a:r>
              <a:t/>
            </a:r>
            <a:endParaRPr sz="2400">
              <a:solidFill>
                <a:srgbClr val="FF0000"/>
              </a:solidFill>
              <a:latin typeface="Garamond"/>
              <a:ea typeface="Garamond"/>
              <a:cs typeface="Garamond"/>
              <a:sym typeface="Garamond"/>
            </a:endParaRPr>
          </a:p>
          <a:p>
            <a:pPr indent="-295814" lvl="0" marL="740664" rtl="0" algn="l">
              <a:lnSpc>
                <a:spcPct val="100000"/>
              </a:lnSpc>
              <a:spcBef>
                <a:spcPts val="400"/>
              </a:spcBef>
              <a:spcAft>
                <a:spcPts val="0"/>
              </a:spcAft>
              <a:buClr>
                <a:srgbClr val="727FFF"/>
              </a:buClr>
              <a:buSzPct val="115000"/>
              <a:buFont typeface="Noto Sans Symbols"/>
              <a:buNone/>
            </a:pPr>
            <a:r>
              <a:t/>
            </a:r>
            <a:endParaRPr sz="2600">
              <a:solidFill>
                <a:srgbClr val="62721F"/>
              </a:solidFill>
              <a:latin typeface="Garamond"/>
              <a:ea typeface="Garamond"/>
              <a:cs typeface="Garamond"/>
              <a:sym typeface="Garamond"/>
            </a:endParaRPr>
          </a:p>
        </p:txBody>
      </p:sp>
      <p:sp>
        <p:nvSpPr>
          <p:cNvPr id="185" name="Google Shape;185;p4"/>
          <p:cNvSpPr/>
          <p:nvPr/>
        </p:nvSpPr>
        <p:spPr>
          <a:xfrm>
            <a:off x="938932" y="591073"/>
            <a:ext cx="7181486" cy="21852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Franklin Gothic"/>
                <a:ea typeface="Franklin Gothic"/>
                <a:cs typeface="Franklin Gothic"/>
                <a:sym typeface="Franklin Gothic"/>
              </a:rPr>
              <a:t>WHAT DOES TITLE I PROVIDE AT MY CHILD’S SCHOOL? </a:t>
            </a:r>
            <a:endParaRPr/>
          </a:p>
          <a:p>
            <a:pPr indent="0" lvl="0" marL="0" marR="0" rtl="0" algn="ctr">
              <a:spcBef>
                <a:spcPts val="0"/>
              </a:spcBef>
              <a:spcAft>
                <a:spcPts val="0"/>
              </a:spcAft>
              <a:buNone/>
            </a:pPr>
            <a:r>
              <a:rPr i="1" lang="en-US" sz="2800">
                <a:solidFill>
                  <a:srgbClr val="000B77"/>
                </a:solidFill>
                <a:latin typeface="Franklin Gothic"/>
                <a:ea typeface="Franklin Gothic"/>
                <a:cs typeface="Franklin Gothic"/>
                <a:sym typeface="Franklin Gothic"/>
              </a:rPr>
              <a:t>(¿Qué es  lo que Titulo I le provee a la escuela de mi hijo/a?)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
          <p:cNvSpPr txBox="1"/>
          <p:nvPr>
            <p:ph type="title"/>
          </p:nvPr>
        </p:nvSpPr>
        <p:spPr>
          <a:xfrm>
            <a:off x="768096" y="585216"/>
            <a:ext cx="7290054" cy="1134402"/>
          </a:xfrm>
          <a:prstGeom prst="rect">
            <a:avLst/>
          </a:prstGeom>
          <a:solidFill>
            <a:srgbClr val="D2DCE8"/>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191919"/>
              </a:buClr>
              <a:buSzPts val="4000"/>
              <a:buFont typeface="Franklin Gothic"/>
              <a:buNone/>
            </a:pPr>
            <a:r>
              <a:rPr lang="en-US">
                <a:latin typeface="Franklin Gothic"/>
                <a:ea typeface="Franklin Gothic"/>
                <a:cs typeface="Franklin Gothic"/>
                <a:sym typeface="Franklin Gothic"/>
              </a:rPr>
              <a:t>FOR SCHOOLS, ESSA:</a:t>
            </a:r>
            <a:br>
              <a:rPr lang="en-US">
                <a:latin typeface="Franklin Gothic"/>
                <a:ea typeface="Franklin Gothic"/>
                <a:cs typeface="Franklin Gothic"/>
                <a:sym typeface="Franklin Gothic"/>
              </a:rPr>
            </a:br>
            <a:r>
              <a:rPr i="1" lang="en-US" sz="3200">
                <a:solidFill>
                  <a:srgbClr val="000B77"/>
                </a:solidFill>
                <a:latin typeface="Franklin Gothic"/>
                <a:ea typeface="Franklin Gothic"/>
                <a:cs typeface="Franklin Gothic"/>
                <a:sym typeface="Franklin Gothic"/>
              </a:rPr>
              <a:t>(ESSA PARA LAS ESCUELAS)</a:t>
            </a:r>
            <a:endParaRPr i="1" sz="3200">
              <a:latin typeface="Franklin Gothic"/>
              <a:ea typeface="Franklin Gothic"/>
              <a:cs typeface="Franklin Gothic"/>
              <a:sym typeface="Franklin Gothic"/>
            </a:endParaRPr>
          </a:p>
        </p:txBody>
      </p:sp>
      <p:sp>
        <p:nvSpPr>
          <p:cNvPr id="191" name="Google Shape;191;p5"/>
          <p:cNvSpPr txBox="1"/>
          <p:nvPr>
            <p:ph idx="1" type="body"/>
          </p:nvPr>
        </p:nvSpPr>
        <p:spPr>
          <a:xfrm>
            <a:off x="768096" y="2286000"/>
            <a:ext cx="3353528" cy="4023360"/>
          </a:xfrm>
          <a:prstGeom prst="rect">
            <a:avLst/>
          </a:prstGeom>
          <a:solidFill>
            <a:srgbClr val="D2DCE8"/>
          </a:solidFill>
          <a:ln>
            <a:noFill/>
          </a:ln>
        </p:spPr>
        <p:txBody>
          <a:bodyPr anchorCtr="0" anchor="t" bIns="45700" lIns="45700" spcFirstLastPara="1" rIns="45700" wrap="square" tIns="45700">
            <a:normAutofit/>
          </a:bodyPr>
          <a:lstStyle/>
          <a:p>
            <a:pPr indent="-177800" lvl="0" marL="91440" rtl="0" algn="l">
              <a:lnSpc>
                <a:spcPct val="90000"/>
              </a:lnSpc>
              <a:spcBef>
                <a:spcPts val="0"/>
              </a:spcBef>
              <a:spcAft>
                <a:spcPts val="0"/>
              </a:spcAft>
              <a:buSzPts val="2800"/>
              <a:buChar char=" "/>
            </a:pPr>
            <a:r>
              <a:rPr lang="en-US" sz="2800">
                <a:latin typeface="Franklin Gothic"/>
                <a:ea typeface="Franklin Gothic"/>
                <a:cs typeface="Franklin Gothic"/>
                <a:sym typeface="Franklin Gothic"/>
              </a:rPr>
              <a:t>Ensures schools measure student progress using approved tests. </a:t>
            </a:r>
            <a:endParaRPr/>
          </a:p>
          <a:p>
            <a:pPr indent="0" lvl="0" marL="0" rtl="0" algn="l">
              <a:lnSpc>
                <a:spcPct val="90000"/>
              </a:lnSpc>
              <a:spcBef>
                <a:spcPts val="1400"/>
              </a:spcBef>
              <a:spcAft>
                <a:spcPts val="0"/>
              </a:spcAft>
              <a:buSzPts val="2000"/>
              <a:buNone/>
            </a:pPr>
            <a:r>
              <a:t/>
            </a:r>
            <a:endParaRPr>
              <a:solidFill>
                <a:srgbClr val="5588BB"/>
              </a:solidFill>
              <a:latin typeface="Franklin Gothic"/>
              <a:ea typeface="Franklin Gothic"/>
              <a:cs typeface="Franklin Gothic"/>
              <a:sym typeface="Franklin Gothic"/>
            </a:endParaRPr>
          </a:p>
          <a:p>
            <a:pPr indent="-152400" lvl="0" marL="91440" rtl="0" algn="l">
              <a:lnSpc>
                <a:spcPct val="90000"/>
              </a:lnSpc>
              <a:spcBef>
                <a:spcPts val="1400"/>
              </a:spcBef>
              <a:spcAft>
                <a:spcPts val="0"/>
              </a:spcAft>
              <a:buSzPts val="2400"/>
              <a:buChar char=" "/>
            </a:pPr>
            <a:r>
              <a:rPr i="1" lang="en-US" sz="2400">
                <a:solidFill>
                  <a:srgbClr val="000B77"/>
                </a:solidFill>
                <a:latin typeface="Franklin Gothic"/>
                <a:ea typeface="Franklin Gothic"/>
                <a:cs typeface="Franklin Gothic"/>
                <a:sym typeface="Franklin Gothic"/>
              </a:rPr>
              <a:t>(Asegura que las escuelas midan el progreso de los estudiantes utilizando exámenes aprobados.)</a:t>
            </a:r>
            <a:endParaRPr i="1" sz="2400">
              <a:solidFill>
                <a:srgbClr val="000B77"/>
              </a:solidFill>
              <a:latin typeface="Franklin Gothic"/>
              <a:ea typeface="Franklin Gothic"/>
              <a:cs typeface="Franklin Gothic"/>
              <a:sym typeface="Franklin Gothic"/>
            </a:endParaRPr>
          </a:p>
          <a:p>
            <a:pPr indent="0" lvl="0" marL="91440" rtl="0" algn="l">
              <a:lnSpc>
                <a:spcPct val="90000"/>
              </a:lnSpc>
              <a:spcBef>
                <a:spcPts val="1400"/>
              </a:spcBef>
              <a:spcAft>
                <a:spcPts val="0"/>
              </a:spcAft>
              <a:buSzPts val="2000"/>
              <a:buNone/>
            </a:pPr>
            <a:r>
              <a:t/>
            </a:r>
            <a:endParaRPr/>
          </a:p>
        </p:txBody>
      </p:sp>
      <p:sp>
        <p:nvSpPr>
          <p:cNvPr id="192" name="Google Shape;192;p5"/>
          <p:cNvSpPr txBox="1"/>
          <p:nvPr>
            <p:ph idx="2" type="body"/>
          </p:nvPr>
        </p:nvSpPr>
        <p:spPr>
          <a:xfrm>
            <a:off x="4640238" y="2286000"/>
            <a:ext cx="3417911" cy="4023360"/>
          </a:xfrm>
          <a:prstGeom prst="rect">
            <a:avLst/>
          </a:prstGeom>
          <a:solidFill>
            <a:srgbClr val="D2DCE8"/>
          </a:solidFill>
          <a:ln>
            <a:noFill/>
          </a:ln>
        </p:spPr>
        <p:txBody>
          <a:bodyPr anchorCtr="0" anchor="t" bIns="45700" lIns="45700" spcFirstLastPara="1" rIns="45700" wrap="square" tIns="45700">
            <a:normAutofit/>
          </a:bodyPr>
          <a:lstStyle/>
          <a:p>
            <a:pPr indent="-177800" lvl="0" marL="91440" rtl="0" algn="l">
              <a:lnSpc>
                <a:spcPct val="80000"/>
              </a:lnSpc>
              <a:spcBef>
                <a:spcPts val="0"/>
              </a:spcBef>
              <a:spcAft>
                <a:spcPts val="0"/>
              </a:spcAft>
              <a:buSzPts val="2800"/>
              <a:buChar char=" "/>
            </a:pPr>
            <a:r>
              <a:rPr lang="en-US" sz="2800">
                <a:latin typeface="Franklin Gothic"/>
                <a:ea typeface="Franklin Gothic"/>
                <a:cs typeface="Franklin Gothic"/>
                <a:sym typeface="Franklin Gothic"/>
              </a:rPr>
              <a:t>Ensures schools issue reports charting school performance. </a:t>
            </a:r>
            <a:endParaRPr/>
          </a:p>
          <a:p>
            <a:pPr indent="0" lvl="0" marL="0" rtl="0" algn="l">
              <a:lnSpc>
                <a:spcPct val="80000"/>
              </a:lnSpc>
              <a:spcBef>
                <a:spcPts val="1400"/>
              </a:spcBef>
              <a:spcAft>
                <a:spcPts val="0"/>
              </a:spcAft>
              <a:buSzPts val="2000"/>
              <a:buNone/>
            </a:pPr>
            <a:r>
              <a:t/>
            </a:r>
            <a:endParaRPr>
              <a:solidFill>
                <a:srgbClr val="5588BB"/>
              </a:solidFill>
              <a:latin typeface="Franklin Gothic"/>
              <a:ea typeface="Franklin Gothic"/>
              <a:cs typeface="Franklin Gothic"/>
              <a:sym typeface="Franklin Gothic"/>
            </a:endParaRPr>
          </a:p>
          <a:p>
            <a:pPr indent="-152400" lvl="0" marL="91440" rtl="0" algn="l">
              <a:lnSpc>
                <a:spcPct val="80000"/>
              </a:lnSpc>
              <a:spcBef>
                <a:spcPts val="1400"/>
              </a:spcBef>
              <a:spcAft>
                <a:spcPts val="0"/>
              </a:spcAft>
              <a:buSzPts val="2400"/>
              <a:buChar char=" "/>
            </a:pPr>
            <a:r>
              <a:rPr i="1" lang="en-US" sz="2400">
                <a:solidFill>
                  <a:srgbClr val="000B77"/>
                </a:solidFill>
                <a:latin typeface="Franklin Gothic"/>
                <a:ea typeface="Franklin Gothic"/>
                <a:cs typeface="Franklin Gothic"/>
                <a:sym typeface="Franklin Gothic"/>
              </a:rPr>
              <a:t>(Asegura que las escuelas distribuyan reportes del rendimiento escolar.)</a:t>
            </a:r>
            <a:endParaRPr i="1" sz="2400">
              <a:solidFill>
                <a:srgbClr val="000B77"/>
              </a:solidFill>
              <a:latin typeface="Franklin Gothic"/>
              <a:ea typeface="Franklin Gothic"/>
              <a:cs typeface="Franklin Gothic"/>
              <a:sym typeface="Franklin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6"/>
          <p:cNvSpPr txBox="1"/>
          <p:nvPr>
            <p:ph type="title"/>
          </p:nvPr>
        </p:nvSpPr>
        <p:spPr>
          <a:xfrm>
            <a:off x="768096" y="585216"/>
            <a:ext cx="7290054" cy="1499616"/>
          </a:xfrm>
          <a:prstGeom prst="rect">
            <a:avLst/>
          </a:prstGeom>
          <a:solidFill>
            <a:srgbClr val="D2DCE8"/>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191919"/>
              </a:buClr>
              <a:buSzPts val="4000"/>
              <a:buFont typeface="Franklin Gothic"/>
              <a:buNone/>
            </a:pPr>
            <a:r>
              <a:rPr lang="en-US">
                <a:latin typeface="Franklin Gothic"/>
                <a:ea typeface="Franklin Gothic"/>
                <a:cs typeface="Franklin Gothic"/>
                <a:sym typeface="Franklin Gothic"/>
              </a:rPr>
              <a:t>FOR SCHOOLS, ESSA:</a:t>
            </a:r>
            <a:br>
              <a:rPr lang="en-US">
                <a:latin typeface="Franklin Gothic"/>
                <a:ea typeface="Franklin Gothic"/>
                <a:cs typeface="Franklin Gothic"/>
                <a:sym typeface="Franklin Gothic"/>
              </a:rPr>
            </a:br>
            <a:r>
              <a:rPr i="1" lang="en-US" sz="3200">
                <a:solidFill>
                  <a:srgbClr val="000B77"/>
                </a:solidFill>
                <a:latin typeface="Franklin Gothic"/>
                <a:ea typeface="Franklin Gothic"/>
                <a:cs typeface="Franklin Gothic"/>
                <a:sym typeface="Franklin Gothic"/>
              </a:rPr>
              <a:t>(ESSA PARA LAS ESCUELAS)</a:t>
            </a:r>
            <a:endParaRPr sz="3200"/>
          </a:p>
        </p:txBody>
      </p:sp>
      <p:sp>
        <p:nvSpPr>
          <p:cNvPr id="198" name="Google Shape;198;p6"/>
          <p:cNvSpPr txBox="1"/>
          <p:nvPr>
            <p:ph idx="1" type="body"/>
          </p:nvPr>
        </p:nvSpPr>
        <p:spPr>
          <a:xfrm>
            <a:off x="768096" y="2415655"/>
            <a:ext cx="7290055" cy="3753134"/>
          </a:xfrm>
          <a:prstGeom prst="rect">
            <a:avLst/>
          </a:prstGeom>
          <a:solidFill>
            <a:srgbClr val="D2DCE8"/>
          </a:solidFill>
          <a:ln>
            <a:noFill/>
          </a:ln>
        </p:spPr>
        <p:txBody>
          <a:bodyPr anchorCtr="0" anchor="t" bIns="45700" lIns="45700" spcFirstLastPara="1" rIns="45700" wrap="square" tIns="45700">
            <a:normAutofit/>
          </a:bodyPr>
          <a:lstStyle/>
          <a:p>
            <a:pPr indent="-21589" lvl="0" marL="91440" rtl="0" algn="l">
              <a:lnSpc>
                <a:spcPct val="90000"/>
              </a:lnSpc>
              <a:spcBef>
                <a:spcPts val="0"/>
              </a:spcBef>
              <a:spcAft>
                <a:spcPts val="0"/>
              </a:spcAft>
              <a:buSzPts val="1100"/>
              <a:buNone/>
            </a:pPr>
            <a:r>
              <a:t/>
            </a:r>
            <a:endParaRPr sz="1100">
              <a:latin typeface="Franklin Gothic"/>
              <a:ea typeface="Franklin Gothic"/>
              <a:cs typeface="Franklin Gothic"/>
              <a:sym typeface="Franklin Gothic"/>
            </a:endParaRPr>
          </a:p>
          <a:p>
            <a:pPr indent="-203200" lvl="0" marL="91440" rtl="0" algn="l">
              <a:lnSpc>
                <a:spcPct val="90000"/>
              </a:lnSpc>
              <a:spcBef>
                <a:spcPts val="1400"/>
              </a:spcBef>
              <a:spcAft>
                <a:spcPts val="0"/>
              </a:spcAft>
              <a:buSzPts val="3200"/>
              <a:buChar char=" "/>
            </a:pPr>
            <a:r>
              <a:rPr lang="en-US" sz="3200">
                <a:latin typeface="Franklin Gothic"/>
                <a:ea typeface="Franklin Gothic"/>
                <a:cs typeface="Franklin Gothic"/>
                <a:sym typeface="Franklin Gothic"/>
              </a:rPr>
              <a:t>Provides teacher training and professional development to improve instruction. </a:t>
            </a:r>
            <a:endParaRPr/>
          </a:p>
          <a:p>
            <a:pPr indent="-24764" lvl="0" marL="91440" rtl="0" algn="l">
              <a:lnSpc>
                <a:spcPct val="90000"/>
              </a:lnSpc>
              <a:spcBef>
                <a:spcPts val="1400"/>
              </a:spcBef>
              <a:spcAft>
                <a:spcPts val="0"/>
              </a:spcAft>
              <a:buSzPts val="1050"/>
              <a:buNone/>
            </a:pPr>
            <a:r>
              <a:t/>
            </a:r>
            <a:endParaRPr sz="1050">
              <a:solidFill>
                <a:srgbClr val="54381C"/>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(Provee entrenamiento y capacitación profesional a los maestros para mejorar la enseñanza.)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7"/>
          <p:cNvSpPr txBox="1"/>
          <p:nvPr>
            <p:ph type="title"/>
          </p:nvPr>
        </p:nvSpPr>
        <p:spPr>
          <a:xfrm>
            <a:off x="768096" y="585215"/>
            <a:ext cx="7290054" cy="1393709"/>
          </a:xfrm>
          <a:prstGeom prst="rect">
            <a:avLst/>
          </a:prstGeom>
          <a:solidFill>
            <a:srgbClr val="E4C6CF"/>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4000"/>
              <a:buFont typeface="Franklin Gothic"/>
              <a:buNone/>
            </a:pPr>
            <a:r>
              <a:rPr lang="en-US">
                <a:solidFill>
                  <a:schemeClr val="dk1"/>
                </a:solidFill>
                <a:latin typeface="Franklin Gothic"/>
                <a:ea typeface="Franklin Gothic"/>
                <a:cs typeface="Franklin Gothic"/>
                <a:sym typeface="Franklin Gothic"/>
              </a:rPr>
              <a:t>FOR STUDENTS, ESSA:</a:t>
            </a:r>
            <a:br>
              <a:rPr b="1" lang="en-US">
                <a:solidFill>
                  <a:srgbClr val="54381C"/>
                </a:solidFill>
                <a:latin typeface="Candara"/>
                <a:ea typeface="Candara"/>
                <a:cs typeface="Candara"/>
                <a:sym typeface="Candara"/>
              </a:rPr>
            </a:br>
            <a:r>
              <a:rPr i="1" lang="en-US" sz="3200">
                <a:solidFill>
                  <a:srgbClr val="000B77"/>
                </a:solidFill>
                <a:latin typeface="Franklin Gothic"/>
                <a:ea typeface="Franklin Gothic"/>
                <a:cs typeface="Franklin Gothic"/>
                <a:sym typeface="Franklin Gothic"/>
              </a:rPr>
              <a:t>(ESSA PARA LOS ESTUDIANTES)</a:t>
            </a:r>
            <a:endParaRPr i="1" sz="3200"/>
          </a:p>
        </p:txBody>
      </p:sp>
      <p:sp>
        <p:nvSpPr>
          <p:cNvPr id="204" name="Google Shape;204;p7"/>
          <p:cNvSpPr txBox="1"/>
          <p:nvPr>
            <p:ph idx="1" type="body"/>
          </p:nvPr>
        </p:nvSpPr>
        <p:spPr>
          <a:xfrm>
            <a:off x="768096" y="2286000"/>
            <a:ext cx="3566160" cy="4023360"/>
          </a:xfrm>
          <a:prstGeom prst="rect">
            <a:avLst/>
          </a:prstGeom>
          <a:solidFill>
            <a:srgbClr val="E4C6CF"/>
          </a:solidFill>
          <a:ln>
            <a:noFill/>
          </a:ln>
        </p:spPr>
        <p:txBody>
          <a:bodyPr anchorCtr="0" anchor="t" bIns="45700" lIns="45700" spcFirstLastPara="1" rIns="45700" wrap="square" tIns="45700">
            <a:normAutofit/>
          </a:bodyPr>
          <a:lstStyle/>
          <a:p>
            <a:pPr indent="-203200" lvl="0" marL="91440" rtl="0" algn="l">
              <a:lnSpc>
                <a:spcPct val="90000"/>
              </a:lnSpc>
              <a:spcBef>
                <a:spcPts val="0"/>
              </a:spcBef>
              <a:spcAft>
                <a:spcPts val="0"/>
              </a:spcAft>
              <a:buSzPts val="3200"/>
              <a:buChar char=" "/>
            </a:pPr>
            <a:r>
              <a:rPr lang="en-US" sz="3200">
                <a:latin typeface="Franklin Gothic"/>
                <a:ea typeface="Franklin Gothic"/>
                <a:cs typeface="Franklin Gothic"/>
                <a:sym typeface="Franklin Gothic"/>
              </a:rPr>
              <a:t>Sets high expectations for academic achievement. </a:t>
            </a:r>
            <a:endParaRPr/>
          </a:p>
          <a:p>
            <a:pPr indent="0" lvl="0" marL="91440" rtl="0" algn="l">
              <a:lnSpc>
                <a:spcPct val="90000"/>
              </a:lnSpc>
              <a:spcBef>
                <a:spcPts val="1400"/>
              </a:spcBef>
              <a:spcAft>
                <a:spcPts val="0"/>
              </a:spcAft>
              <a:buSzPts val="2000"/>
              <a:buNone/>
            </a:pPr>
            <a:r>
              <a:t/>
            </a:r>
            <a:endParaRPr>
              <a:solidFill>
                <a:srgbClr val="54381C"/>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(Fija expectativas altas para el logro académico.)</a:t>
            </a:r>
            <a:endParaRPr i="1" sz="2800">
              <a:solidFill>
                <a:srgbClr val="000B77"/>
              </a:solidFill>
              <a:latin typeface="Franklin Gothic"/>
              <a:ea typeface="Franklin Gothic"/>
              <a:cs typeface="Franklin Gothic"/>
              <a:sym typeface="Franklin Gothic"/>
            </a:endParaRPr>
          </a:p>
        </p:txBody>
      </p:sp>
      <p:sp>
        <p:nvSpPr>
          <p:cNvPr id="205" name="Google Shape;205;p7"/>
          <p:cNvSpPr txBox="1"/>
          <p:nvPr>
            <p:ph idx="2" type="body"/>
          </p:nvPr>
        </p:nvSpPr>
        <p:spPr>
          <a:xfrm>
            <a:off x="4491990" y="2286000"/>
            <a:ext cx="3566160" cy="4023360"/>
          </a:xfrm>
          <a:prstGeom prst="rect">
            <a:avLst/>
          </a:prstGeom>
          <a:solidFill>
            <a:srgbClr val="E4C6CF"/>
          </a:solidFill>
          <a:ln>
            <a:noFill/>
          </a:ln>
        </p:spPr>
        <p:txBody>
          <a:bodyPr anchorCtr="0" anchor="t" bIns="45700" lIns="45700" spcFirstLastPara="1" rIns="45700" wrap="square" tIns="45700">
            <a:normAutofit/>
          </a:bodyPr>
          <a:lstStyle/>
          <a:p>
            <a:pPr indent="-203200" lvl="0" marL="91440" rtl="0" algn="l">
              <a:lnSpc>
                <a:spcPct val="90000"/>
              </a:lnSpc>
              <a:spcBef>
                <a:spcPts val="0"/>
              </a:spcBef>
              <a:spcAft>
                <a:spcPts val="0"/>
              </a:spcAft>
              <a:buSzPts val="3200"/>
              <a:buChar char=" "/>
            </a:pPr>
            <a:r>
              <a:rPr lang="en-US" sz="3200">
                <a:latin typeface="Franklin Gothic"/>
                <a:ea typeface="Franklin Gothic"/>
                <a:cs typeface="Franklin Gothic"/>
                <a:sym typeface="Franklin Gothic"/>
              </a:rPr>
              <a:t>Requires yearly testing for Grades 3-8 and High School. </a:t>
            </a:r>
            <a:endParaRPr/>
          </a:p>
          <a:p>
            <a:pPr indent="0" lvl="0" marL="91440" rtl="0" algn="l">
              <a:lnSpc>
                <a:spcPct val="90000"/>
              </a:lnSpc>
              <a:spcBef>
                <a:spcPts val="1400"/>
              </a:spcBef>
              <a:spcAft>
                <a:spcPts val="0"/>
              </a:spcAft>
              <a:buSzPts val="2000"/>
              <a:buNone/>
            </a:pPr>
            <a:r>
              <a:t/>
            </a:r>
            <a:endParaRPr>
              <a:solidFill>
                <a:srgbClr val="54381C"/>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(Requiere exámenes anualmente para los Grados 3ro al 8to y la preparatoria.)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8"/>
          <p:cNvSpPr txBox="1"/>
          <p:nvPr>
            <p:ph type="title"/>
          </p:nvPr>
        </p:nvSpPr>
        <p:spPr>
          <a:xfrm>
            <a:off x="768096" y="585216"/>
            <a:ext cx="7290054" cy="1499616"/>
          </a:xfrm>
          <a:prstGeom prst="rect">
            <a:avLst/>
          </a:prstGeom>
          <a:solidFill>
            <a:srgbClr val="E4C6CF"/>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4000"/>
              <a:buFont typeface="Franklin Gothic"/>
              <a:buNone/>
            </a:pPr>
            <a:r>
              <a:rPr lang="en-US">
                <a:solidFill>
                  <a:schemeClr val="dk1"/>
                </a:solidFill>
                <a:latin typeface="Franklin Gothic"/>
                <a:ea typeface="Franklin Gothic"/>
                <a:cs typeface="Franklin Gothic"/>
                <a:sym typeface="Franklin Gothic"/>
              </a:rPr>
              <a:t>FOR STUDENTS, ESSA:</a:t>
            </a:r>
            <a:br>
              <a:rPr b="1" lang="en-US">
                <a:solidFill>
                  <a:srgbClr val="54381C"/>
                </a:solidFill>
                <a:latin typeface="Candara"/>
                <a:ea typeface="Candara"/>
                <a:cs typeface="Candara"/>
                <a:sym typeface="Candara"/>
              </a:rPr>
            </a:br>
            <a:r>
              <a:rPr i="1" lang="en-US" sz="3200">
                <a:solidFill>
                  <a:srgbClr val="000B77"/>
                </a:solidFill>
                <a:latin typeface="Franklin Gothic"/>
                <a:ea typeface="Franklin Gothic"/>
                <a:cs typeface="Franklin Gothic"/>
                <a:sym typeface="Franklin Gothic"/>
              </a:rPr>
              <a:t>(ESSA PARA LOS ESTUDIANTES)</a:t>
            </a:r>
            <a:endParaRPr sz="3200"/>
          </a:p>
        </p:txBody>
      </p:sp>
      <p:sp>
        <p:nvSpPr>
          <p:cNvPr id="211" name="Google Shape;211;p8"/>
          <p:cNvSpPr txBox="1"/>
          <p:nvPr>
            <p:ph idx="1" type="body"/>
          </p:nvPr>
        </p:nvSpPr>
        <p:spPr>
          <a:xfrm>
            <a:off x="768096" y="2729552"/>
            <a:ext cx="7290055" cy="3493827"/>
          </a:xfrm>
          <a:prstGeom prst="rect">
            <a:avLst/>
          </a:prstGeom>
          <a:solidFill>
            <a:srgbClr val="E4C6CF"/>
          </a:solidFill>
          <a:ln>
            <a:noFill/>
          </a:ln>
        </p:spPr>
        <p:txBody>
          <a:bodyPr anchorCtr="0" anchor="t" bIns="45700" lIns="45700" spcFirstLastPara="1" rIns="45700" wrap="square" tIns="45700">
            <a:normAutofit lnSpcReduction="10000"/>
          </a:bodyPr>
          <a:lstStyle/>
          <a:p>
            <a:pPr indent="0" lvl="0" marL="91440" rtl="0" algn="l">
              <a:lnSpc>
                <a:spcPct val="90000"/>
              </a:lnSpc>
              <a:spcBef>
                <a:spcPts val="0"/>
              </a:spcBef>
              <a:spcAft>
                <a:spcPts val="0"/>
              </a:spcAft>
              <a:buSzPts val="2000"/>
              <a:buNone/>
            </a:pPr>
            <a:r>
              <a:t/>
            </a:r>
            <a:endParaRPr/>
          </a:p>
          <a:p>
            <a:pPr indent="-203200" lvl="0" marL="91440" rtl="0" algn="l">
              <a:lnSpc>
                <a:spcPct val="90000"/>
              </a:lnSpc>
              <a:spcBef>
                <a:spcPts val="1400"/>
              </a:spcBef>
              <a:spcAft>
                <a:spcPts val="0"/>
              </a:spcAft>
              <a:buSzPts val="3200"/>
              <a:buChar char=" "/>
            </a:pPr>
            <a:r>
              <a:rPr lang="en-US" sz="3200">
                <a:latin typeface="Franklin Gothic"/>
                <a:ea typeface="Franklin Gothic"/>
                <a:cs typeface="Franklin Gothic"/>
                <a:sym typeface="Franklin Gothic"/>
              </a:rPr>
              <a:t>Provides teachers who are licensed by the state of Nevada and use proven teaching methods. </a:t>
            </a:r>
            <a:endParaRPr/>
          </a:p>
          <a:p>
            <a:pPr indent="-15239" lvl="0" marL="91440" rtl="0" algn="l">
              <a:lnSpc>
                <a:spcPct val="90000"/>
              </a:lnSpc>
              <a:spcBef>
                <a:spcPts val="1400"/>
              </a:spcBef>
              <a:spcAft>
                <a:spcPts val="0"/>
              </a:spcAft>
              <a:buSzPts val="1200"/>
              <a:buNone/>
            </a:pPr>
            <a:r>
              <a:t/>
            </a:r>
            <a:endParaRPr sz="1200">
              <a:solidFill>
                <a:srgbClr val="5588BB"/>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(Provee maestros con licencia por el estado de Nevada los cuales utilizan métodos de enseñanza aprobados.)</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9"/>
          <p:cNvSpPr txBox="1"/>
          <p:nvPr>
            <p:ph idx="1" type="body"/>
          </p:nvPr>
        </p:nvSpPr>
        <p:spPr>
          <a:xfrm>
            <a:off x="768096" y="2033516"/>
            <a:ext cx="7420561" cy="4275844"/>
          </a:xfrm>
          <a:prstGeom prst="rect">
            <a:avLst/>
          </a:prstGeom>
          <a:solidFill>
            <a:srgbClr val="B4E6CD"/>
          </a:solid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1050"/>
              <a:buNone/>
            </a:pPr>
            <a:r>
              <a:t/>
            </a:r>
            <a:endParaRPr sz="1050">
              <a:solidFill>
                <a:srgbClr val="5588BB"/>
              </a:solidFill>
            </a:endParaRPr>
          </a:p>
          <a:p>
            <a:pPr indent="-457200" lvl="1" marL="630936" rtl="0" algn="l">
              <a:lnSpc>
                <a:spcPct val="90000"/>
              </a:lnSpc>
              <a:spcBef>
                <a:spcPts val="200"/>
              </a:spcBef>
              <a:spcAft>
                <a:spcPts val="0"/>
              </a:spcAft>
              <a:buSzPts val="2800"/>
              <a:buChar char="🢝"/>
            </a:pPr>
            <a:r>
              <a:rPr lang="en-US" sz="2800">
                <a:latin typeface="Franklin Gothic"/>
                <a:ea typeface="Franklin Gothic"/>
                <a:cs typeface="Franklin Gothic"/>
                <a:sym typeface="Franklin Gothic"/>
              </a:rPr>
              <a:t>The </a:t>
            </a:r>
            <a:r>
              <a:rPr lang="en-US" sz="2800" u="sng">
                <a:latin typeface="Franklin Gothic"/>
                <a:ea typeface="Franklin Gothic"/>
                <a:cs typeface="Franklin Gothic"/>
                <a:sym typeface="Franklin Gothic"/>
              </a:rPr>
              <a:t>right</a:t>
            </a:r>
            <a:r>
              <a:rPr lang="en-US" sz="2800">
                <a:latin typeface="Franklin Gothic"/>
                <a:ea typeface="Franklin Gothic"/>
                <a:cs typeface="Franklin Gothic"/>
                <a:sym typeface="Franklin Gothic"/>
              </a:rPr>
              <a:t> to receive periodic progress reports on the child and the school.          </a:t>
            </a:r>
            <a:r>
              <a:rPr i="1" lang="en-US" sz="2600">
                <a:solidFill>
                  <a:srgbClr val="000B77"/>
                </a:solidFill>
                <a:latin typeface="Franklin Gothic"/>
                <a:ea typeface="Franklin Gothic"/>
                <a:cs typeface="Franklin Gothic"/>
                <a:sym typeface="Franklin Gothic"/>
              </a:rPr>
              <a:t>(El </a:t>
            </a:r>
            <a:r>
              <a:rPr i="1" lang="en-US" sz="2600" u="sng">
                <a:solidFill>
                  <a:srgbClr val="000B77"/>
                </a:solidFill>
                <a:latin typeface="Franklin Gothic"/>
                <a:ea typeface="Franklin Gothic"/>
                <a:cs typeface="Franklin Gothic"/>
                <a:sym typeface="Franklin Gothic"/>
              </a:rPr>
              <a:t>derecho</a:t>
            </a:r>
            <a:r>
              <a:rPr i="1" lang="en-US" sz="2600">
                <a:solidFill>
                  <a:srgbClr val="000B77"/>
                </a:solidFill>
                <a:latin typeface="Franklin Gothic"/>
                <a:ea typeface="Franklin Gothic"/>
                <a:cs typeface="Franklin Gothic"/>
                <a:sym typeface="Franklin Gothic"/>
              </a:rPr>
              <a:t> de recibir informes de progreso académico del niño/a y de la escuela periódicamente.)</a:t>
            </a:r>
            <a:endParaRPr i="1" sz="2600">
              <a:solidFill>
                <a:srgbClr val="000B77"/>
              </a:solidFill>
              <a:latin typeface="Franklin Gothic"/>
              <a:ea typeface="Franklin Gothic"/>
              <a:cs typeface="Franklin Gothic"/>
              <a:sym typeface="Franklin Gothic"/>
            </a:endParaRPr>
          </a:p>
          <a:p>
            <a:pPr indent="0" lvl="1" marL="173736" rtl="0" algn="l">
              <a:lnSpc>
                <a:spcPct val="90000"/>
              </a:lnSpc>
              <a:spcBef>
                <a:spcPts val="600"/>
              </a:spcBef>
              <a:spcAft>
                <a:spcPts val="0"/>
              </a:spcAft>
              <a:buSzPts val="2600"/>
              <a:buNone/>
            </a:pPr>
            <a:r>
              <a:t/>
            </a:r>
            <a:endParaRPr sz="2600">
              <a:solidFill>
                <a:srgbClr val="5588BB"/>
              </a:solidFill>
              <a:latin typeface="Franklin Gothic"/>
              <a:ea typeface="Franklin Gothic"/>
              <a:cs typeface="Franklin Gothic"/>
              <a:sym typeface="Franklin Gothic"/>
            </a:endParaRPr>
          </a:p>
          <a:p>
            <a:pPr indent="-457200" lvl="1" marL="630936" rtl="0" algn="l">
              <a:lnSpc>
                <a:spcPct val="90000"/>
              </a:lnSpc>
              <a:spcBef>
                <a:spcPts val="600"/>
              </a:spcBef>
              <a:spcAft>
                <a:spcPts val="0"/>
              </a:spcAft>
              <a:buSzPts val="2800"/>
              <a:buFont typeface="Noto Sans Symbols"/>
              <a:buChar char="▪"/>
            </a:pPr>
            <a:r>
              <a:rPr lang="en-US" sz="2800">
                <a:latin typeface="Franklin Gothic"/>
                <a:ea typeface="Franklin Gothic"/>
                <a:cs typeface="Franklin Gothic"/>
                <a:sym typeface="Franklin Gothic"/>
              </a:rPr>
              <a:t>The </a:t>
            </a:r>
            <a:r>
              <a:rPr lang="en-US" sz="2800" u="sng">
                <a:latin typeface="Franklin Gothic"/>
                <a:ea typeface="Franklin Gothic"/>
                <a:cs typeface="Franklin Gothic"/>
                <a:sym typeface="Franklin Gothic"/>
              </a:rPr>
              <a:t>right</a:t>
            </a:r>
            <a:r>
              <a:rPr lang="en-US" sz="2800">
                <a:latin typeface="Franklin Gothic"/>
                <a:ea typeface="Franklin Gothic"/>
                <a:cs typeface="Franklin Gothic"/>
                <a:sym typeface="Franklin Gothic"/>
              </a:rPr>
              <a:t> to request information about the qualifications of their child’s teacher.           </a:t>
            </a:r>
            <a:r>
              <a:rPr i="1" lang="en-US" sz="2600">
                <a:solidFill>
                  <a:srgbClr val="000B77"/>
                </a:solidFill>
                <a:latin typeface="Franklin Gothic"/>
                <a:ea typeface="Franklin Gothic"/>
                <a:cs typeface="Franklin Gothic"/>
                <a:sym typeface="Franklin Gothic"/>
              </a:rPr>
              <a:t>(El </a:t>
            </a:r>
            <a:r>
              <a:rPr i="1" lang="en-US" sz="2600" u="sng">
                <a:solidFill>
                  <a:srgbClr val="000B77"/>
                </a:solidFill>
                <a:latin typeface="Franklin Gothic"/>
                <a:ea typeface="Franklin Gothic"/>
                <a:cs typeface="Franklin Gothic"/>
                <a:sym typeface="Franklin Gothic"/>
              </a:rPr>
              <a:t>derecho</a:t>
            </a:r>
            <a:r>
              <a:rPr i="1" lang="en-US" sz="2600">
                <a:solidFill>
                  <a:srgbClr val="000B77"/>
                </a:solidFill>
                <a:latin typeface="Franklin Gothic"/>
                <a:ea typeface="Franklin Gothic"/>
                <a:cs typeface="Franklin Gothic"/>
                <a:sym typeface="Franklin Gothic"/>
              </a:rPr>
              <a:t> de solicitar información acerca de  las credenciales del maestro de su hijo/a.)</a:t>
            </a:r>
            <a:endParaRPr i="1" sz="2600">
              <a:solidFill>
                <a:srgbClr val="000B77"/>
              </a:solidFill>
              <a:latin typeface="Franklin Gothic"/>
              <a:ea typeface="Franklin Gothic"/>
              <a:cs typeface="Franklin Gothic"/>
              <a:sym typeface="Franklin Gothic"/>
            </a:endParaRPr>
          </a:p>
        </p:txBody>
      </p:sp>
      <p:sp>
        <p:nvSpPr>
          <p:cNvPr id="217" name="Google Shape;217;p9"/>
          <p:cNvSpPr/>
          <p:nvPr/>
        </p:nvSpPr>
        <p:spPr>
          <a:xfrm>
            <a:off x="768096" y="394479"/>
            <a:ext cx="7420561" cy="1138773"/>
          </a:xfrm>
          <a:prstGeom prst="rect">
            <a:avLst/>
          </a:prstGeom>
          <a:solidFill>
            <a:srgbClr val="B4E6C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Libre Franklin"/>
                <a:ea typeface="Libre Franklin"/>
                <a:cs typeface="Libre Franklin"/>
                <a:sym typeface="Libre Franklin"/>
              </a:rPr>
              <a:t>Parents’ Rights and Responsibilities </a:t>
            </a:r>
            <a:r>
              <a:rPr i="1" lang="en-US" sz="2800">
                <a:solidFill>
                  <a:srgbClr val="000B77"/>
                </a:solidFill>
                <a:latin typeface="Libre Franklin"/>
                <a:ea typeface="Libre Franklin"/>
                <a:cs typeface="Libre Franklin"/>
                <a:sym typeface="Libre Franklin"/>
              </a:rPr>
              <a:t>(Derechos de los padres y sus responsabilidades)</a:t>
            </a:r>
            <a:endParaRPr i="1" sz="2800">
              <a:solidFill>
                <a:srgbClr val="000B77"/>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xmlns:r="http://schemas.openxmlformats.org/officeDocument/2006/relationships" name="Integral">
  <a:themeElements>
    <a:clrScheme name="CCSD Brand">
      <a:dk1>
        <a:srgbClr val="000000"/>
      </a:dk1>
      <a:lt1>
        <a:srgbClr val="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2018-07-16T15:51:20Z</dcterms:created>
  <dc:creator>Ballard, Kellie</dc:creator>
</cp:coreProperties>
</file>